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39" r:id="rId4"/>
    <p:sldId id="337" r:id="rId5"/>
    <p:sldId id="335" r:id="rId6"/>
    <p:sldId id="333" r:id="rId7"/>
    <p:sldId id="331" r:id="rId8"/>
    <p:sldId id="330" r:id="rId9"/>
    <p:sldId id="328" r:id="rId10"/>
    <p:sldId id="327" r:id="rId11"/>
    <p:sldId id="326" r:id="rId12"/>
    <p:sldId id="340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2025" y="2909887"/>
            <a:ext cx="10267950" cy="103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85897"/>
            <a:ext cx="11340000" cy="4886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764704"/>
            <a:ext cx="11032921" cy="5868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3390826" y="2451869"/>
            <a:ext cx="3047717" cy="834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890592" y="3712608"/>
            <a:ext cx="2485327" cy="1019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90593" y="5158751"/>
            <a:ext cx="2362212" cy="407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90593" y="5993064"/>
            <a:ext cx="6229743" cy="748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476672"/>
            <a:ext cx="11340000" cy="416788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87990" y="3717032"/>
            <a:ext cx="5891064" cy="27378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634917"/>
            <a:ext cx="11340000" cy="2825209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3172094"/>
            <a:ext cx="11340000" cy="356927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47528" y="3356992"/>
            <a:ext cx="28803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19878" y="4277356"/>
            <a:ext cx="2427959" cy="391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7488" y="5147688"/>
            <a:ext cx="2427959" cy="585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42439" y="6041670"/>
            <a:ext cx="4453561" cy="555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0415" y="2924552"/>
            <a:ext cx="5891064" cy="27378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820" y="620395"/>
            <a:ext cx="10039985" cy="332867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4056" y="3824188"/>
            <a:ext cx="6587472" cy="248614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6022" y="3934068"/>
            <a:ext cx="5328594" cy="2424654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106"/>
          <a:stretch>
            <a:fillRect/>
          </a:stretch>
        </p:blipFill>
        <p:spPr>
          <a:xfrm>
            <a:off x="1566545" y="3742690"/>
            <a:ext cx="5051425" cy="321056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28470" y="3949065"/>
            <a:ext cx="319786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97635" y="4725035"/>
            <a:ext cx="2290445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97635" y="6174105"/>
            <a:ext cx="515493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87805" y="5445125"/>
            <a:ext cx="232410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8720"/>
            <a:ext cx="11340000" cy="220981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3212976"/>
            <a:ext cx="11340000" cy="22098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72370"/>
            <a:ext cx="11340000" cy="52923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12467" y="3008390"/>
            <a:ext cx="3903778" cy="371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7354" y="3885685"/>
            <a:ext cx="2732644" cy="371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7354" y="4753443"/>
            <a:ext cx="2685037" cy="381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7354" y="5592593"/>
            <a:ext cx="7574286" cy="801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36"/>
          <a:stretch>
            <a:fillRect/>
          </a:stretch>
        </p:blipFill>
        <p:spPr>
          <a:xfrm>
            <a:off x="4655840" y="1527590"/>
            <a:ext cx="6768752" cy="16112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620688"/>
            <a:ext cx="11340000" cy="314629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760" y="3398513"/>
            <a:ext cx="11340000" cy="34186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9536" y="3581288"/>
            <a:ext cx="4032448" cy="495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7448" y="4437112"/>
            <a:ext cx="391329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7447" y="5287864"/>
            <a:ext cx="3913299" cy="589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43472" y="6180181"/>
            <a:ext cx="7128792" cy="637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36" y="764704"/>
            <a:ext cx="11187588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74"/>
          <a:stretch>
            <a:fillRect/>
          </a:stretch>
        </p:blipFill>
        <p:spPr>
          <a:xfrm>
            <a:off x="1812784" y="908720"/>
            <a:ext cx="8099640" cy="525308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898476" y="2081369"/>
            <a:ext cx="6207959" cy="400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74698" y="2920338"/>
            <a:ext cx="6093702" cy="438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74698" y="3845110"/>
            <a:ext cx="4636926" cy="37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74698" y="4665012"/>
            <a:ext cx="3973886" cy="50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74698" y="5542115"/>
            <a:ext cx="5126014" cy="619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2024-11-17T10:27:18Z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