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39" r:id="rId4"/>
    <p:sldId id="338" r:id="rId5"/>
    <p:sldId id="336" r:id="rId6"/>
    <p:sldId id="335" r:id="rId7"/>
    <p:sldId id="340" r:id="rId8"/>
    <p:sldId id="341" r:id="rId9"/>
    <p:sldId id="331" r:id="rId10"/>
    <p:sldId id="330" r:id="rId11"/>
    <p:sldId id="329" r:id="rId12"/>
    <p:sldId id="328" r:id="rId13"/>
    <p:sldId id="327" r:id="rId14"/>
    <p:sldId id="326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71712" y="2900362"/>
            <a:ext cx="7648575" cy="1057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056232"/>
            <a:ext cx="11340000" cy="52530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76947" y="3925886"/>
            <a:ext cx="542720" cy="438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94529" y="3873264"/>
            <a:ext cx="1353295" cy="606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5058" y="4793456"/>
            <a:ext cx="4465541" cy="400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71204" y="4736253"/>
            <a:ext cx="3827607" cy="486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76040" y="5529448"/>
            <a:ext cx="342776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794888"/>
            <a:ext cx="11340000" cy="2418088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217" b="33718"/>
          <a:stretch>
            <a:fillRect/>
          </a:stretch>
        </p:blipFill>
        <p:spPr>
          <a:xfrm>
            <a:off x="3732360" y="2924944"/>
            <a:ext cx="5531992" cy="35371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124744"/>
            <a:ext cx="11340000" cy="533647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945346" y="3125920"/>
            <a:ext cx="5360554" cy="371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45346" y="4021685"/>
            <a:ext cx="2685037" cy="362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45346" y="4831685"/>
            <a:ext cx="8026549" cy="362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45346" y="5708391"/>
            <a:ext cx="5370075" cy="371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85" y="839470"/>
            <a:ext cx="9831070" cy="42411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2400" y="4509135"/>
            <a:ext cx="5370195" cy="22377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r="50678"/>
          <a:stretch>
            <a:fillRect/>
          </a:stretch>
        </p:blipFill>
        <p:spPr>
          <a:xfrm>
            <a:off x="5088255" y="4500245"/>
            <a:ext cx="2480310" cy="224663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l="51356"/>
          <a:stretch>
            <a:fillRect/>
          </a:stretch>
        </p:blipFill>
        <p:spPr>
          <a:xfrm>
            <a:off x="7608570" y="4500245"/>
            <a:ext cx="2446655" cy="2246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033" y="764704"/>
            <a:ext cx="11064591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964" y="1075210"/>
            <a:ext cx="11340000" cy="26014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47242" y="1408726"/>
            <a:ext cx="1887073" cy="539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25604" y="2371160"/>
            <a:ext cx="720080" cy="1017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0736" y="2968699"/>
            <a:ext cx="11340000" cy="3412629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2485219" y="3501008"/>
            <a:ext cx="2458653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 flipV="1">
            <a:off x="7968208" y="3212974"/>
            <a:ext cx="720080" cy="1061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941238" y="4697313"/>
            <a:ext cx="3835282" cy="597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99456" y="5570128"/>
            <a:ext cx="1038206" cy="595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990" y="1556792"/>
            <a:ext cx="11340000" cy="411193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7760118" y="1781536"/>
            <a:ext cx="1804919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95622" y="2854294"/>
            <a:ext cx="864096" cy="1231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256062" y="4438011"/>
            <a:ext cx="792087" cy="1159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138337" y="4661856"/>
            <a:ext cx="2381421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1792616"/>
            <a:ext cx="11340000" cy="32727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28257" y="2136112"/>
            <a:ext cx="4211455" cy="529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419139" y="4082599"/>
            <a:ext cx="980705" cy="486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764704"/>
            <a:ext cx="10620032" cy="5868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2067930" y="4554825"/>
            <a:ext cx="787710" cy="458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067930" y="5445224"/>
            <a:ext cx="2875942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84032" y="4325649"/>
            <a:ext cx="1440160" cy="759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340768"/>
            <a:ext cx="11340000" cy="3944104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507109" y="3131810"/>
            <a:ext cx="1171133" cy="400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709664" y="3112756"/>
            <a:ext cx="1610472" cy="532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29333" y="4005064"/>
            <a:ext cx="4055099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4085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696" y="1628800"/>
            <a:ext cx="11340000" cy="39745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05985" y="3773346"/>
            <a:ext cx="533198" cy="438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23617" y="3773346"/>
            <a:ext cx="533197" cy="438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87295" y="4764603"/>
            <a:ext cx="3370579" cy="371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28806" y="4764603"/>
            <a:ext cx="3922821" cy="400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70</cp:revision>
  <dcterms:created xsi:type="dcterms:W3CDTF">2015-09-16T06:44:00Z</dcterms:created>
  <dcterms:modified xsi:type="dcterms:W3CDTF">2024-11-17T10:02:40Z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