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8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534" b="50000"/>
          <a:stretch/>
        </p:blipFill>
        <p:spPr>
          <a:xfrm>
            <a:off x="2477127" y="1988839"/>
            <a:ext cx="7237747" cy="14401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534" t="70000"/>
          <a:stretch/>
        </p:blipFill>
        <p:spPr>
          <a:xfrm>
            <a:off x="2477127" y="4005063"/>
            <a:ext cx="7237747" cy="864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FF251-8E1A-38A2-F35A-557FFE20F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71" y="980728"/>
            <a:ext cx="11340000" cy="2779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A68872-0931-D952-5C05-22D3263F0D0C}"/>
              </a:ext>
            </a:extLst>
          </p:cNvPr>
          <p:cNvSpPr/>
          <p:nvPr/>
        </p:nvSpPr>
        <p:spPr bwMode="white">
          <a:xfrm>
            <a:off x="8919169" y="1133547"/>
            <a:ext cx="571284" cy="51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02418-BB6D-048F-5BC7-98379D93D66D}"/>
              </a:ext>
            </a:extLst>
          </p:cNvPr>
          <p:cNvSpPr/>
          <p:nvPr/>
        </p:nvSpPr>
        <p:spPr bwMode="white">
          <a:xfrm>
            <a:off x="9747532" y="2184184"/>
            <a:ext cx="304686" cy="36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5570DD-73BB-EA76-EF52-D5967BAD3425}"/>
              </a:ext>
            </a:extLst>
          </p:cNvPr>
          <p:cNvSpPr/>
          <p:nvPr/>
        </p:nvSpPr>
        <p:spPr bwMode="white">
          <a:xfrm>
            <a:off x="4834484" y="3129757"/>
            <a:ext cx="314206" cy="36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D38078B-0003-3ADE-599B-EB58B89A65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31"/>
          <a:stretch/>
        </p:blipFill>
        <p:spPr>
          <a:xfrm>
            <a:off x="980308" y="3573016"/>
            <a:ext cx="10231384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7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2ABAB-421B-430C-0BEC-54A8A019D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2985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4DD3E1-E950-988C-8261-963743E41589}"/>
              </a:ext>
            </a:extLst>
          </p:cNvPr>
          <p:cNvSpPr/>
          <p:nvPr/>
        </p:nvSpPr>
        <p:spPr bwMode="white">
          <a:xfrm>
            <a:off x="8615440" y="1056063"/>
            <a:ext cx="571284" cy="5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EC879-9DD9-9648-14E9-CE0868151DD6}"/>
              </a:ext>
            </a:extLst>
          </p:cNvPr>
          <p:cNvSpPr/>
          <p:nvPr/>
        </p:nvSpPr>
        <p:spPr bwMode="white">
          <a:xfrm>
            <a:off x="9443802" y="2095599"/>
            <a:ext cx="856926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BDAEA4-CB1A-F6BD-A02F-24E54B0DF2E1}"/>
              </a:ext>
            </a:extLst>
          </p:cNvPr>
          <p:cNvSpPr/>
          <p:nvPr/>
        </p:nvSpPr>
        <p:spPr bwMode="white">
          <a:xfrm>
            <a:off x="5082996" y="3039764"/>
            <a:ext cx="304685" cy="3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D38078B-0003-3ADE-599B-EB58B89A65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31"/>
          <a:stretch/>
        </p:blipFill>
        <p:spPr>
          <a:xfrm>
            <a:off x="980308" y="3501008"/>
            <a:ext cx="10231384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87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A70C7-B193-7A1B-1572-4AAC0721E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20688"/>
            <a:ext cx="10046032" cy="59980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8BF74D8-7C92-63D3-C37C-331D84E01F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r="8778"/>
          <a:stretch/>
        </p:blipFill>
        <p:spPr>
          <a:xfrm>
            <a:off x="9840416" y="2420888"/>
            <a:ext cx="2485510" cy="333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28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BF74D8-7C92-63D3-C37C-331D84E01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268760"/>
            <a:ext cx="11340000" cy="4447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19A62-474E-3127-4D03-6426B2547B3E}"/>
              </a:ext>
            </a:extLst>
          </p:cNvPr>
          <p:cNvSpPr/>
          <p:nvPr/>
        </p:nvSpPr>
        <p:spPr bwMode="white">
          <a:xfrm>
            <a:off x="838594" y="2468608"/>
            <a:ext cx="2989722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92FD6C-B786-6921-433A-BAF51F10F502}"/>
              </a:ext>
            </a:extLst>
          </p:cNvPr>
          <p:cNvSpPr/>
          <p:nvPr/>
        </p:nvSpPr>
        <p:spPr bwMode="white">
          <a:xfrm>
            <a:off x="838594" y="3306598"/>
            <a:ext cx="4284634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1DAE4B-E8CA-C3D5-E527-76682D8FC5DB}"/>
              </a:ext>
            </a:extLst>
          </p:cNvPr>
          <p:cNvSpPr/>
          <p:nvPr/>
        </p:nvSpPr>
        <p:spPr bwMode="white">
          <a:xfrm>
            <a:off x="838594" y="4020792"/>
            <a:ext cx="6926214" cy="157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55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FB988-482B-DF49-ABD1-EF152677A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28538"/>
            <a:ext cx="10369152" cy="373432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358323F-E2D1-A661-16CD-98239FDB7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643048"/>
            <a:ext cx="10331888" cy="374639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CD4C2D-1126-BE4D-E30B-50734D1552FD}"/>
              </a:ext>
            </a:extLst>
          </p:cNvPr>
          <p:cNvSpPr/>
          <p:nvPr/>
        </p:nvSpPr>
        <p:spPr bwMode="white">
          <a:xfrm>
            <a:off x="2279576" y="6229014"/>
            <a:ext cx="792088" cy="51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BE5CBC-733D-4C18-C24F-ED2240529FFB}"/>
              </a:ext>
            </a:extLst>
          </p:cNvPr>
          <p:cNvSpPr/>
          <p:nvPr/>
        </p:nvSpPr>
        <p:spPr bwMode="white">
          <a:xfrm>
            <a:off x="5562802" y="6157005"/>
            <a:ext cx="605206" cy="5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92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40C087-781C-E0D9-7934-B6F5E73CA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16832"/>
            <a:ext cx="11340000" cy="2797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DD013-73CC-805E-090D-303BCE931912}"/>
              </a:ext>
            </a:extLst>
          </p:cNvPr>
          <p:cNvSpPr/>
          <p:nvPr/>
        </p:nvSpPr>
        <p:spPr bwMode="white">
          <a:xfrm>
            <a:off x="9081989" y="3912130"/>
            <a:ext cx="542721" cy="46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40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15079-4682-261C-1AC8-EE94C2800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9930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AB7DFB-6094-C1AE-66D5-A48767F2ADCA}"/>
              </a:ext>
            </a:extLst>
          </p:cNvPr>
          <p:cNvSpPr/>
          <p:nvPr/>
        </p:nvSpPr>
        <p:spPr bwMode="white">
          <a:xfrm>
            <a:off x="4826804" y="2150845"/>
            <a:ext cx="996847" cy="4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CFB4D7-DABB-2899-098E-187C0082213E}"/>
              </a:ext>
            </a:extLst>
          </p:cNvPr>
          <p:cNvSpPr/>
          <p:nvPr/>
        </p:nvSpPr>
        <p:spPr bwMode="white">
          <a:xfrm>
            <a:off x="8001947" y="2261737"/>
            <a:ext cx="959926" cy="41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F953B-9933-B68A-9E07-BB810C654B0B}"/>
              </a:ext>
            </a:extLst>
          </p:cNvPr>
          <p:cNvSpPr/>
          <p:nvPr/>
        </p:nvSpPr>
        <p:spPr bwMode="white">
          <a:xfrm>
            <a:off x="9949491" y="3814215"/>
            <a:ext cx="415352" cy="4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6D815D-CFCA-3AFA-86CB-95F7C55285BC}"/>
              </a:ext>
            </a:extLst>
          </p:cNvPr>
          <p:cNvSpPr/>
          <p:nvPr/>
        </p:nvSpPr>
        <p:spPr bwMode="white">
          <a:xfrm>
            <a:off x="5675970" y="4082203"/>
            <a:ext cx="415352" cy="4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4DF801-EB9E-03F2-1A06-D8DA43963E71}"/>
              </a:ext>
            </a:extLst>
          </p:cNvPr>
          <p:cNvSpPr/>
          <p:nvPr/>
        </p:nvSpPr>
        <p:spPr bwMode="white">
          <a:xfrm>
            <a:off x="3054631" y="5856464"/>
            <a:ext cx="996847" cy="4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5960B4-3CB9-67A0-2859-35D4FB6C7D18}"/>
              </a:ext>
            </a:extLst>
          </p:cNvPr>
          <p:cNvSpPr/>
          <p:nvPr/>
        </p:nvSpPr>
        <p:spPr bwMode="white">
          <a:xfrm>
            <a:off x="5491369" y="5810259"/>
            <a:ext cx="1015307" cy="4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B705B3-9C3E-AA0D-E0B9-E2858FA00C2A}"/>
              </a:ext>
            </a:extLst>
          </p:cNvPr>
          <p:cNvSpPr/>
          <p:nvPr/>
        </p:nvSpPr>
        <p:spPr bwMode="white">
          <a:xfrm>
            <a:off x="8094248" y="5745573"/>
            <a:ext cx="996847" cy="4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12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F428B-634C-BD2C-FB00-CDFE2752B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64639"/>
            <a:ext cx="11340000" cy="412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53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70555-317A-EEB4-4FCB-2A7E03D8E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06597"/>
            <a:ext cx="11340000" cy="4044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7F84F-E62F-E4C6-E114-0CE42E0EBF0F}"/>
              </a:ext>
            </a:extLst>
          </p:cNvPr>
          <p:cNvSpPr/>
          <p:nvPr/>
        </p:nvSpPr>
        <p:spPr bwMode="white">
          <a:xfrm>
            <a:off x="6712352" y="1626008"/>
            <a:ext cx="342770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E3154-DD9B-8CD5-2640-C3D132D2F28E}"/>
              </a:ext>
            </a:extLst>
          </p:cNvPr>
          <p:cNvSpPr/>
          <p:nvPr/>
        </p:nvSpPr>
        <p:spPr bwMode="white">
          <a:xfrm>
            <a:off x="4846156" y="2570432"/>
            <a:ext cx="371335" cy="40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99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BE038-0C4F-A869-55E6-CA5431BD4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48680"/>
            <a:ext cx="11340000" cy="47161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BBD46-2A4B-0241-C3E5-3BBE019B1CC8}"/>
              </a:ext>
            </a:extLst>
          </p:cNvPr>
          <p:cNvSpPr/>
          <p:nvPr/>
        </p:nvSpPr>
        <p:spPr bwMode="white">
          <a:xfrm>
            <a:off x="6907617" y="882144"/>
            <a:ext cx="342770" cy="3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1A22462-42DC-AF9E-233A-0F1757267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5085184"/>
            <a:ext cx="11340000" cy="184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45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A4DE3-06BA-0991-C7EA-316BDA23B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75074"/>
            <a:ext cx="11340000" cy="3907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945D96-6CE7-6D4F-E695-4D1CA02E22CE}"/>
              </a:ext>
            </a:extLst>
          </p:cNvPr>
          <p:cNvSpPr/>
          <p:nvPr/>
        </p:nvSpPr>
        <p:spPr bwMode="white">
          <a:xfrm>
            <a:off x="4844961" y="2752274"/>
            <a:ext cx="342770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8078B-0003-3ADE-599B-EB58B89A6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08" y="836712"/>
            <a:ext cx="1023138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99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2024-11-17T01:21:53Z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