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41" r:id="rId3"/>
    <p:sldId id="340" r:id="rId4"/>
    <p:sldId id="338" r:id="rId5"/>
    <p:sldId id="337" r:id="rId6"/>
    <p:sldId id="336" r:id="rId7"/>
    <p:sldId id="335" r:id="rId8"/>
    <p:sldId id="333" r:id="rId9"/>
    <p:sldId id="332" r:id="rId10"/>
    <p:sldId id="331" r:id="rId11"/>
    <p:sldId id="330" r:id="rId12"/>
    <p:sldId id="328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6562" y="2914650"/>
            <a:ext cx="62388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CBB44-928E-7496-05D4-D983399C0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628800"/>
            <a:ext cx="11340000" cy="3796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685E1F-14BC-9A9D-5FFC-0E0FD9BF4873}"/>
              </a:ext>
            </a:extLst>
          </p:cNvPr>
          <p:cNvSpPr/>
          <p:nvPr/>
        </p:nvSpPr>
        <p:spPr bwMode="white">
          <a:xfrm>
            <a:off x="5781644" y="3870556"/>
            <a:ext cx="504634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511F07-4D11-F015-6702-EF95D668476D}"/>
              </a:ext>
            </a:extLst>
          </p:cNvPr>
          <p:cNvSpPr/>
          <p:nvPr/>
        </p:nvSpPr>
        <p:spPr bwMode="white">
          <a:xfrm>
            <a:off x="7105120" y="3880095"/>
            <a:ext cx="266599" cy="32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51E7A6-BFF7-7D90-3CF9-EF9357FDB388}"/>
              </a:ext>
            </a:extLst>
          </p:cNvPr>
          <p:cNvSpPr/>
          <p:nvPr/>
        </p:nvSpPr>
        <p:spPr bwMode="white">
          <a:xfrm>
            <a:off x="8314339" y="3880095"/>
            <a:ext cx="276121" cy="31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EC29D2-D56A-516E-A16D-53422630D4A9}"/>
              </a:ext>
            </a:extLst>
          </p:cNvPr>
          <p:cNvSpPr/>
          <p:nvPr/>
        </p:nvSpPr>
        <p:spPr bwMode="white">
          <a:xfrm>
            <a:off x="9523558" y="3870556"/>
            <a:ext cx="276120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CDAA1C-BD3E-7C88-04A9-291A58F8C5C7}"/>
              </a:ext>
            </a:extLst>
          </p:cNvPr>
          <p:cNvSpPr/>
          <p:nvPr/>
        </p:nvSpPr>
        <p:spPr bwMode="white">
          <a:xfrm>
            <a:off x="1449402" y="4733865"/>
            <a:ext cx="2965774" cy="5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9C572C-4829-0882-6966-69AC4AAD2C67}"/>
              </a:ext>
            </a:extLst>
          </p:cNvPr>
          <p:cNvSpPr/>
          <p:nvPr/>
        </p:nvSpPr>
        <p:spPr bwMode="white">
          <a:xfrm>
            <a:off x="4453262" y="4733865"/>
            <a:ext cx="6098607" cy="51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67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9E3A6-E084-FAF0-74AE-0402FB6EB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1340000" cy="265155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26FC118-3D36-2260-64F2-7E8D0BFCE1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6" b="37358"/>
          <a:stretch/>
        </p:blipFill>
        <p:spPr>
          <a:xfrm>
            <a:off x="2783632" y="2305324"/>
            <a:ext cx="9001000" cy="285186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78EF1E-2BBA-00CF-2539-C974E172F14D}"/>
              </a:ext>
            </a:extLst>
          </p:cNvPr>
          <p:cNvSpPr/>
          <p:nvPr/>
        </p:nvSpPr>
        <p:spPr bwMode="white">
          <a:xfrm>
            <a:off x="6116125" y="4505466"/>
            <a:ext cx="752191" cy="35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D1D161-288E-B4E5-4ACC-3A3685E8E36F}"/>
              </a:ext>
            </a:extLst>
          </p:cNvPr>
          <p:cNvSpPr/>
          <p:nvPr/>
        </p:nvSpPr>
        <p:spPr bwMode="white">
          <a:xfrm>
            <a:off x="7801415" y="4505466"/>
            <a:ext cx="276120" cy="32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B7E678-5CE4-033A-9116-DD0587D70992}"/>
              </a:ext>
            </a:extLst>
          </p:cNvPr>
          <p:cNvSpPr/>
          <p:nvPr/>
        </p:nvSpPr>
        <p:spPr bwMode="white">
          <a:xfrm>
            <a:off x="9010634" y="4505466"/>
            <a:ext cx="771234" cy="35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EFA7EB-F801-CA7B-5491-C66ADEB54C80}"/>
              </a:ext>
            </a:extLst>
          </p:cNvPr>
          <p:cNvSpPr/>
          <p:nvPr/>
        </p:nvSpPr>
        <p:spPr bwMode="white">
          <a:xfrm>
            <a:off x="10467410" y="4467368"/>
            <a:ext cx="813166" cy="3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F26FC118-3D36-2260-64F2-7E8D0BFCE1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03" r="13631"/>
          <a:stretch/>
        </p:blipFill>
        <p:spPr>
          <a:xfrm>
            <a:off x="1198316" y="5157192"/>
            <a:ext cx="9794228" cy="1584176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394C4D9-6141-6735-74CF-7057CB9644DC}"/>
              </a:ext>
            </a:extLst>
          </p:cNvPr>
          <p:cNvSpPr/>
          <p:nvPr/>
        </p:nvSpPr>
        <p:spPr bwMode="white">
          <a:xfrm>
            <a:off x="1160230" y="5157193"/>
            <a:ext cx="3063562" cy="61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808311E-3335-12B4-E988-F9EFE09A901E}"/>
              </a:ext>
            </a:extLst>
          </p:cNvPr>
          <p:cNvSpPr/>
          <p:nvPr/>
        </p:nvSpPr>
        <p:spPr bwMode="white">
          <a:xfrm>
            <a:off x="4261878" y="5185765"/>
            <a:ext cx="6248376" cy="58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AAD85F0-BBFE-32B9-B1D2-544169D1A586}"/>
              </a:ext>
            </a:extLst>
          </p:cNvPr>
          <p:cNvSpPr/>
          <p:nvPr/>
        </p:nvSpPr>
        <p:spPr bwMode="white">
          <a:xfrm>
            <a:off x="1160230" y="6097772"/>
            <a:ext cx="2271474" cy="50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85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87B5A-7CD1-59EF-2E4A-1CAE7AC40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1340000" cy="2646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F76D7FF-4586-4F95-AE89-AF89E39969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6" b="37564"/>
          <a:stretch/>
        </p:blipFill>
        <p:spPr>
          <a:xfrm>
            <a:off x="2423592" y="2138559"/>
            <a:ext cx="9001000" cy="29466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62E1F6-C149-1C2F-41C4-1A6947C458C6}"/>
              </a:ext>
            </a:extLst>
          </p:cNvPr>
          <p:cNvSpPr/>
          <p:nvPr/>
        </p:nvSpPr>
        <p:spPr bwMode="white">
          <a:xfrm>
            <a:off x="5727521" y="4197950"/>
            <a:ext cx="761712" cy="5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20415F-E62B-F7BA-D6E9-51010ED5DE24}"/>
              </a:ext>
            </a:extLst>
          </p:cNvPr>
          <p:cNvSpPr/>
          <p:nvPr/>
        </p:nvSpPr>
        <p:spPr bwMode="white">
          <a:xfrm>
            <a:off x="7184297" y="4360033"/>
            <a:ext cx="761712" cy="35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8550B9-F4DA-05F1-8310-E5DD8FDC3F14}"/>
              </a:ext>
            </a:extLst>
          </p:cNvPr>
          <p:cNvSpPr/>
          <p:nvPr/>
        </p:nvSpPr>
        <p:spPr bwMode="white">
          <a:xfrm>
            <a:off x="8641073" y="4360033"/>
            <a:ext cx="761711" cy="35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7F6547-D953-102B-0F12-CCA88E161A62}"/>
              </a:ext>
            </a:extLst>
          </p:cNvPr>
          <p:cNvSpPr/>
          <p:nvPr/>
        </p:nvSpPr>
        <p:spPr bwMode="white">
          <a:xfrm>
            <a:off x="10345405" y="4360033"/>
            <a:ext cx="276120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F76D7FF-4586-4F95-AE89-AF89E39969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39" r="11736"/>
          <a:stretch/>
        </p:blipFill>
        <p:spPr>
          <a:xfrm>
            <a:off x="1484677" y="4962783"/>
            <a:ext cx="10009112" cy="1706577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02F7C05-2486-67DF-9AEC-4DAC77048458}"/>
              </a:ext>
            </a:extLst>
          </p:cNvPr>
          <p:cNvSpPr/>
          <p:nvPr/>
        </p:nvSpPr>
        <p:spPr bwMode="white">
          <a:xfrm>
            <a:off x="1446592" y="5115281"/>
            <a:ext cx="2918406" cy="4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BDCAC2B-2AF0-0E4C-2328-9BD0C53A89AF}"/>
              </a:ext>
            </a:extLst>
          </p:cNvPr>
          <p:cNvSpPr/>
          <p:nvPr/>
        </p:nvSpPr>
        <p:spPr bwMode="white">
          <a:xfrm>
            <a:off x="4461606" y="5038451"/>
            <a:ext cx="6672143" cy="68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BDCAC2B-2AF0-0E4C-2328-9BD0C53A89AF}"/>
              </a:ext>
            </a:extLst>
          </p:cNvPr>
          <p:cNvSpPr/>
          <p:nvPr/>
        </p:nvSpPr>
        <p:spPr bwMode="white">
          <a:xfrm>
            <a:off x="1178231" y="5892369"/>
            <a:ext cx="6672143" cy="72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E371A-B7BA-0928-B324-B1FBEF6FD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19309"/>
            <a:ext cx="11340000" cy="461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76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0A926-0742-1253-0E97-28DDCEC057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5"/>
          <a:stretch/>
        </p:blipFill>
        <p:spPr>
          <a:xfrm>
            <a:off x="3575720" y="1548489"/>
            <a:ext cx="4824536" cy="38967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DFC4B3-4A7D-3F9D-FA71-517A6E5257DE}"/>
              </a:ext>
            </a:extLst>
          </p:cNvPr>
          <p:cNvSpPr/>
          <p:nvPr/>
        </p:nvSpPr>
        <p:spPr bwMode="white">
          <a:xfrm>
            <a:off x="3537634" y="2710840"/>
            <a:ext cx="2523173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75B348-56D0-CBE0-000E-78ED83CF2B1A}"/>
              </a:ext>
            </a:extLst>
          </p:cNvPr>
          <p:cNvSpPr/>
          <p:nvPr/>
        </p:nvSpPr>
        <p:spPr bwMode="white">
          <a:xfrm>
            <a:off x="3537634" y="3501426"/>
            <a:ext cx="4117902" cy="9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8AFE62-2B7E-3E9C-56C4-F80EA75AEAE6}"/>
              </a:ext>
            </a:extLst>
          </p:cNvPr>
          <p:cNvSpPr/>
          <p:nvPr/>
        </p:nvSpPr>
        <p:spPr bwMode="white">
          <a:xfrm>
            <a:off x="3537634" y="4892630"/>
            <a:ext cx="4765974" cy="55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8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1906B-7931-7380-48F2-69AB51201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02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C16E2-FE47-864A-A62B-A4F0A56C6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35804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FCAC28-8D0E-0C08-1B84-366DC27070CE}"/>
              </a:ext>
            </a:extLst>
          </p:cNvPr>
          <p:cNvSpPr/>
          <p:nvPr/>
        </p:nvSpPr>
        <p:spPr bwMode="white">
          <a:xfrm>
            <a:off x="8271474" y="2141577"/>
            <a:ext cx="2264382" cy="64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26EDCC-FCCF-6C3D-5219-BA2FED050373}"/>
              </a:ext>
            </a:extLst>
          </p:cNvPr>
          <p:cNvSpPr/>
          <p:nvPr/>
        </p:nvSpPr>
        <p:spPr bwMode="white">
          <a:xfrm>
            <a:off x="8271474" y="4129685"/>
            <a:ext cx="2113753" cy="49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604D409-BD25-ECBB-2305-FF40C2CA6A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33"/>
          <a:stretch/>
        </p:blipFill>
        <p:spPr>
          <a:xfrm>
            <a:off x="911424" y="4777215"/>
            <a:ext cx="11340000" cy="103676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339223-78E4-0BF5-4DF8-E5F5161ABA0C}"/>
              </a:ext>
            </a:extLst>
          </p:cNvPr>
          <p:cNvSpPr/>
          <p:nvPr/>
        </p:nvSpPr>
        <p:spPr bwMode="white">
          <a:xfrm>
            <a:off x="8271474" y="4929575"/>
            <a:ext cx="2336390" cy="6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75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D604D409-BD25-ECBB-2305-FF40C2CA6A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13"/>
          <a:stretch/>
        </p:blipFill>
        <p:spPr>
          <a:xfrm>
            <a:off x="887575" y="1124744"/>
            <a:ext cx="11340000" cy="172819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41EDBAC-FF70-9927-3229-CFD62201D7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75" y="2852936"/>
            <a:ext cx="11340000" cy="28308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10BFF9-3907-4995-36A8-1EE722248036}"/>
              </a:ext>
            </a:extLst>
          </p:cNvPr>
          <p:cNvSpPr/>
          <p:nvPr/>
        </p:nvSpPr>
        <p:spPr bwMode="white">
          <a:xfrm>
            <a:off x="8112224" y="2008372"/>
            <a:ext cx="2448272" cy="844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1A60D1-193D-583B-66CA-56552061BFA7}"/>
              </a:ext>
            </a:extLst>
          </p:cNvPr>
          <p:cNvSpPr/>
          <p:nvPr/>
        </p:nvSpPr>
        <p:spPr bwMode="white">
          <a:xfrm>
            <a:off x="8238103" y="3861048"/>
            <a:ext cx="2123273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061226-ECAC-E1BC-C774-17C7C4A9BE4A}"/>
              </a:ext>
            </a:extLst>
          </p:cNvPr>
          <p:cNvSpPr/>
          <p:nvPr/>
        </p:nvSpPr>
        <p:spPr bwMode="white">
          <a:xfrm>
            <a:off x="8238103" y="4940296"/>
            <a:ext cx="2123274" cy="48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00261-7ACE-7457-C806-81F7B52C3F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85616"/>
            <a:ext cx="11340000" cy="448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85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B4728-9A5D-6026-78DD-2BC288360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1340000" cy="33846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02E05E-81CA-883F-39F7-BD17D30B2F63}"/>
              </a:ext>
            </a:extLst>
          </p:cNvPr>
          <p:cNvSpPr/>
          <p:nvPr/>
        </p:nvSpPr>
        <p:spPr bwMode="white">
          <a:xfrm>
            <a:off x="1596965" y="2573624"/>
            <a:ext cx="2951637" cy="87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DD24C9-BE62-2184-7193-7201786D5A3C}"/>
              </a:ext>
            </a:extLst>
          </p:cNvPr>
          <p:cNvSpPr/>
          <p:nvPr/>
        </p:nvSpPr>
        <p:spPr bwMode="white">
          <a:xfrm>
            <a:off x="4910416" y="2573624"/>
            <a:ext cx="62015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2B57AB-E1B9-1385-4ABB-43D706409532}"/>
              </a:ext>
            </a:extLst>
          </p:cNvPr>
          <p:cNvSpPr/>
          <p:nvPr/>
        </p:nvSpPr>
        <p:spPr bwMode="white">
          <a:xfrm>
            <a:off x="1625529" y="3586840"/>
            <a:ext cx="2151838" cy="4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1D00261-7ACE-7457-C806-81F7B52C3F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90"/>
          <a:stretch/>
        </p:blipFill>
        <p:spPr>
          <a:xfrm>
            <a:off x="426000" y="4068580"/>
            <a:ext cx="11340000" cy="23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0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2B3F6-8133-EFDF-4294-22EB505B8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28" y="548680"/>
            <a:ext cx="11340000" cy="276926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B46B604-747D-FE27-3BAE-EC4F643789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87" y="3111188"/>
            <a:ext cx="6503530" cy="35581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461" y="3199178"/>
            <a:ext cx="5611646" cy="354878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1D00261-7ACE-7457-C806-81F7B52C3F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90"/>
          <a:stretch/>
        </p:blipFill>
        <p:spPr>
          <a:xfrm>
            <a:off x="3431704" y="2259341"/>
            <a:ext cx="8303218" cy="174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03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9E59B-7FA7-EC32-C308-A244E5003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18014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B23B50-B80F-DFCC-6446-DFE1EB3566CB}"/>
              </a:ext>
            </a:extLst>
          </p:cNvPr>
          <p:cNvSpPr/>
          <p:nvPr/>
        </p:nvSpPr>
        <p:spPr bwMode="white">
          <a:xfrm>
            <a:off x="7516987" y="1664833"/>
            <a:ext cx="304685" cy="37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FD3A95-9A11-230D-D245-6B9BF0FBF9A6}"/>
              </a:ext>
            </a:extLst>
          </p:cNvPr>
          <p:cNvSpPr/>
          <p:nvPr/>
        </p:nvSpPr>
        <p:spPr bwMode="white">
          <a:xfrm>
            <a:off x="5746005" y="2579840"/>
            <a:ext cx="590327" cy="37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1D00261-7ACE-7457-C806-81F7B52C3F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90"/>
          <a:stretch/>
        </p:blipFill>
        <p:spPr>
          <a:xfrm>
            <a:off x="335360" y="3307315"/>
            <a:ext cx="11039488" cy="232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18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D4C5B-A49C-5EB3-2B80-B0FB4AAB1A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72059"/>
            <a:ext cx="11340000" cy="471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1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2024-11-17T04:57:53Z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