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38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39" r:id="rId13"/>
    <p:sldId id="327" r:id="rId14"/>
    <p:sldId id="326" r:id="rId15"/>
    <p:sldId id="32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3" y="2855799"/>
            <a:ext cx="11665294" cy="11464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5E38E0-D955-128B-32B9-57A083305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88735"/>
            <a:ext cx="11340000" cy="46805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1CDFD6-6F0A-0856-92DC-2D671615E6C1}"/>
              </a:ext>
            </a:extLst>
          </p:cNvPr>
          <p:cNvSpPr/>
          <p:nvPr/>
        </p:nvSpPr>
        <p:spPr bwMode="white">
          <a:xfrm>
            <a:off x="7121157" y="2537697"/>
            <a:ext cx="4246549" cy="390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6B46FC-3E41-977C-AB95-58604F061EBD}"/>
              </a:ext>
            </a:extLst>
          </p:cNvPr>
          <p:cNvSpPr/>
          <p:nvPr/>
        </p:nvSpPr>
        <p:spPr bwMode="white">
          <a:xfrm>
            <a:off x="6635565" y="3405168"/>
            <a:ext cx="1923324" cy="333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364C76-B875-05E0-8501-43336261BFC8}"/>
              </a:ext>
            </a:extLst>
          </p:cNvPr>
          <p:cNvSpPr/>
          <p:nvPr/>
        </p:nvSpPr>
        <p:spPr bwMode="white">
          <a:xfrm>
            <a:off x="6635565" y="4215443"/>
            <a:ext cx="2170881" cy="390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23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0426AF-C3DD-508E-D1B1-8D5F53F2AB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1556792"/>
            <a:ext cx="11340000" cy="42247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83DB53-2ACB-270D-4E51-D59C2383BCBF}"/>
              </a:ext>
            </a:extLst>
          </p:cNvPr>
          <p:cNvSpPr/>
          <p:nvPr/>
        </p:nvSpPr>
        <p:spPr bwMode="white">
          <a:xfrm>
            <a:off x="6230345" y="2157596"/>
            <a:ext cx="4065642" cy="867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572105-814C-1D56-2843-C2F85C44B626}"/>
              </a:ext>
            </a:extLst>
          </p:cNvPr>
          <p:cNvSpPr/>
          <p:nvPr/>
        </p:nvSpPr>
        <p:spPr bwMode="white">
          <a:xfrm>
            <a:off x="5792360" y="3530864"/>
            <a:ext cx="2656473" cy="352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C49F4E-2BC4-45EA-D760-70A3B1B9D73F}"/>
              </a:ext>
            </a:extLst>
          </p:cNvPr>
          <p:cNvSpPr/>
          <p:nvPr/>
        </p:nvSpPr>
        <p:spPr bwMode="white">
          <a:xfrm>
            <a:off x="5792360" y="4341473"/>
            <a:ext cx="2904030" cy="390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89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53747F3-EB8F-351E-6213-DCC75DCEEB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27824"/>
            <a:ext cx="11340000" cy="400235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3C5BEDB5-5A7F-D4ED-C54A-8A29D493E05B}"/>
              </a:ext>
            </a:extLst>
          </p:cNvPr>
          <p:cNvSpPr/>
          <p:nvPr/>
        </p:nvSpPr>
        <p:spPr bwMode="white">
          <a:xfrm>
            <a:off x="4850992" y="2142529"/>
            <a:ext cx="2827858" cy="33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10CC0B-D6E1-53AC-8316-B3DCC503BCB1}"/>
              </a:ext>
            </a:extLst>
          </p:cNvPr>
          <p:cNvSpPr/>
          <p:nvPr/>
        </p:nvSpPr>
        <p:spPr bwMode="white">
          <a:xfrm>
            <a:off x="5336584" y="2852936"/>
            <a:ext cx="558395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13D3E8-4790-C9F1-7158-7951DEEDDDF6}"/>
              </a:ext>
            </a:extLst>
          </p:cNvPr>
          <p:cNvSpPr/>
          <p:nvPr/>
        </p:nvSpPr>
        <p:spPr bwMode="white">
          <a:xfrm>
            <a:off x="4908120" y="3829235"/>
            <a:ext cx="2161360" cy="33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C7D693-9179-071E-7B9F-32A14C41D9E2}"/>
              </a:ext>
            </a:extLst>
          </p:cNvPr>
          <p:cNvSpPr/>
          <p:nvPr/>
        </p:nvSpPr>
        <p:spPr bwMode="white">
          <a:xfrm>
            <a:off x="4908120" y="4629706"/>
            <a:ext cx="2408916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07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05DE00-BE1D-A738-343A-7C9363B2BA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85" y="1196752"/>
            <a:ext cx="11340000" cy="467497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3E85E7-EEBE-DF40-D9C8-7B19BC6A2915}"/>
              </a:ext>
            </a:extLst>
          </p:cNvPr>
          <p:cNvSpPr/>
          <p:nvPr/>
        </p:nvSpPr>
        <p:spPr bwMode="white">
          <a:xfrm>
            <a:off x="5080117" y="2213584"/>
            <a:ext cx="6048672" cy="122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6449011-3C57-F680-BFA5-53BC9AA39475}"/>
              </a:ext>
            </a:extLst>
          </p:cNvPr>
          <p:cNvSpPr/>
          <p:nvPr/>
        </p:nvSpPr>
        <p:spPr bwMode="white">
          <a:xfrm>
            <a:off x="4940970" y="3725052"/>
            <a:ext cx="2656473" cy="353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156A448-09F8-5CC4-FE06-BD5718FE5FF3}"/>
              </a:ext>
            </a:extLst>
          </p:cNvPr>
          <p:cNvSpPr/>
          <p:nvPr/>
        </p:nvSpPr>
        <p:spPr bwMode="white">
          <a:xfrm>
            <a:off x="4940970" y="4526475"/>
            <a:ext cx="2904030" cy="400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487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C3CE8D-01BC-2AAD-6510-EC902AE18B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0965966" cy="456377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35C5EAD0-1E36-4353-89E9-A1C01C8E01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2" r="9414" b="20662"/>
          <a:stretch/>
        </p:blipFill>
        <p:spPr>
          <a:xfrm>
            <a:off x="8112224" y="836712"/>
            <a:ext cx="2088232" cy="2418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186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C5EAD0-1E36-4353-89E9-A1C01C8E01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074706"/>
            <a:ext cx="11340000" cy="4730558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8CB33DD-2B09-2431-CC3B-7D62D2ADE107}"/>
              </a:ext>
            </a:extLst>
          </p:cNvPr>
          <p:cNvSpPr/>
          <p:nvPr/>
        </p:nvSpPr>
        <p:spPr bwMode="white">
          <a:xfrm>
            <a:off x="945346" y="3563971"/>
            <a:ext cx="3484836" cy="324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DB50130-99AD-334E-4F7E-E9941437EC12}"/>
              </a:ext>
            </a:extLst>
          </p:cNvPr>
          <p:cNvSpPr/>
          <p:nvPr/>
        </p:nvSpPr>
        <p:spPr bwMode="white">
          <a:xfrm>
            <a:off x="2763935" y="4403264"/>
            <a:ext cx="1675768" cy="324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F8714D7-6D88-E425-7D52-80850820B989}"/>
              </a:ext>
            </a:extLst>
          </p:cNvPr>
          <p:cNvSpPr/>
          <p:nvPr/>
        </p:nvSpPr>
        <p:spPr bwMode="white">
          <a:xfrm>
            <a:off x="945346" y="5156720"/>
            <a:ext cx="4874962" cy="429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365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45241E-7C7C-8727-C05C-C8416F3CA7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764704"/>
            <a:ext cx="11340000" cy="546580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73DA73-4CDD-989A-6D46-5FBD935EC2E7}"/>
              </a:ext>
            </a:extLst>
          </p:cNvPr>
          <p:cNvSpPr/>
          <p:nvPr/>
        </p:nvSpPr>
        <p:spPr bwMode="white">
          <a:xfrm>
            <a:off x="9410459" y="5097351"/>
            <a:ext cx="266600" cy="371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BA2C8F-2E26-1DAB-9DF6-C0EE8988BBE0}"/>
              </a:ext>
            </a:extLst>
          </p:cNvPr>
          <p:cNvSpPr/>
          <p:nvPr/>
        </p:nvSpPr>
        <p:spPr bwMode="white">
          <a:xfrm>
            <a:off x="3059678" y="5402065"/>
            <a:ext cx="856926" cy="399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C8FC97-6A12-04D7-1EC8-F8A8E938D8A2}"/>
              </a:ext>
            </a:extLst>
          </p:cNvPr>
          <p:cNvSpPr/>
          <p:nvPr/>
        </p:nvSpPr>
        <p:spPr bwMode="white">
          <a:xfrm>
            <a:off x="9248595" y="5716301"/>
            <a:ext cx="590326" cy="380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55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E319CC-46FB-4350-1B17-95E9F24A45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822" y="1700808"/>
            <a:ext cx="11340000" cy="28419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6928BB-B3AE-C6B7-47C0-1FF832E9D07F}"/>
              </a:ext>
            </a:extLst>
          </p:cNvPr>
          <p:cNvSpPr/>
          <p:nvPr/>
        </p:nvSpPr>
        <p:spPr bwMode="white">
          <a:xfrm>
            <a:off x="5425534" y="3016898"/>
            <a:ext cx="304685" cy="371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DC42B4-A770-1C5F-0F24-8DC4C825452E}"/>
              </a:ext>
            </a:extLst>
          </p:cNvPr>
          <p:cNvSpPr/>
          <p:nvPr/>
        </p:nvSpPr>
        <p:spPr bwMode="white">
          <a:xfrm>
            <a:off x="7767801" y="3932440"/>
            <a:ext cx="561763" cy="371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17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7C89B3-A21A-108D-08B3-D668B97553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052736"/>
            <a:ext cx="11340000" cy="55944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D63DB5-6767-64B3-BDDE-6E297F7FEF6D}"/>
              </a:ext>
            </a:extLst>
          </p:cNvPr>
          <p:cNvSpPr/>
          <p:nvPr/>
        </p:nvSpPr>
        <p:spPr bwMode="white">
          <a:xfrm>
            <a:off x="7157469" y="3187595"/>
            <a:ext cx="914055" cy="400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574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DED921-ABA0-B1A2-BF39-6358AB8DCC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607" y="1412776"/>
            <a:ext cx="11340000" cy="37650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BD569C-24A7-C887-CDDA-EFFB541ED085}"/>
              </a:ext>
            </a:extLst>
          </p:cNvPr>
          <p:cNvSpPr/>
          <p:nvPr/>
        </p:nvSpPr>
        <p:spPr bwMode="white">
          <a:xfrm>
            <a:off x="2057390" y="3566974"/>
            <a:ext cx="1437732" cy="400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00AEC5-6C28-ACBB-8E60-63CDF3378EAF}"/>
              </a:ext>
            </a:extLst>
          </p:cNvPr>
          <p:cNvSpPr/>
          <p:nvPr/>
        </p:nvSpPr>
        <p:spPr bwMode="white">
          <a:xfrm>
            <a:off x="7551244" y="3566974"/>
            <a:ext cx="1551989" cy="400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93519E-A35E-0507-42E8-35C6E0C23612}"/>
              </a:ext>
            </a:extLst>
          </p:cNvPr>
          <p:cNvSpPr/>
          <p:nvPr/>
        </p:nvSpPr>
        <p:spPr bwMode="white">
          <a:xfrm>
            <a:off x="8103486" y="4482032"/>
            <a:ext cx="1056876" cy="400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116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5DCA4C-0E24-1977-11B4-67009513E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340000" cy="56727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5CF58B-3DD1-5BDB-E611-F8D85E30360D}"/>
              </a:ext>
            </a:extLst>
          </p:cNvPr>
          <p:cNvSpPr/>
          <p:nvPr/>
        </p:nvSpPr>
        <p:spPr bwMode="white">
          <a:xfrm>
            <a:off x="7205655" y="3283528"/>
            <a:ext cx="371335" cy="400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765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B384F3-9FFE-CDFF-44F3-F39227FB4F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157" y="1772816"/>
            <a:ext cx="11340000" cy="27524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3B6788-AA2A-89B9-1BC8-0F3C6C0DD956}"/>
              </a:ext>
            </a:extLst>
          </p:cNvPr>
          <p:cNvSpPr/>
          <p:nvPr/>
        </p:nvSpPr>
        <p:spPr bwMode="white">
          <a:xfrm>
            <a:off x="8940313" y="2991908"/>
            <a:ext cx="342770" cy="390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155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A56B59-0D15-45B8-3626-9AF8C09B26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1340000" cy="57287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7EDD5F-A8F1-C84E-EE90-B7440CCBEC61}"/>
              </a:ext>
            </a:extLst>
          </p:cNvPr>
          <p:cNvSpPr/>
          <p:nvPr/>
        </p:nvSpPr>
        <p:spPr bwMode="white">
          <a:xfrm>
            <a:off x="7581769" y="1122672"/>
            <a:ext cx="371335" cy="409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452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3B9922-1DCB-5574-FDA4-7E52729CD7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24744"/>
            <a:ext cx="11340000" cy="47361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198C94-8C78-9187-6A56-6BB0ED6E5577}"/>
              </a:ext>
            </a:extLst>
          </p:cNvPr>
          <p:cNvSpPr/>
          <p:nvPr/>
        </p:nvSpPr>
        <p:spPr bwMode="white">
          <a:xfrm>
            <a:off x="9649783" y="3364155"/>
            <a:ext cx="399899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360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2024-11-17T05:08:37Z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