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9" r:id="rId4"/>
    <p:sldId id="348" r:id="rId5"/>
    <p:sldId id="347" r:id="rId6"/>
    <p:sldId id="345" r:id="rId7"/>
    <p:sldId id="343" r:id="rId8"/>
    <p:sldId id="340" r:id="rId9"/>
    <p:sldId id="338" r:id="rId10"/>
    <p:sldId id="337" r:id="rId11"/>
    <p:sldId id="335" r:id="rId12"/>
    <p:sldId id="333" r:id="rId13"/>
    <p:sldId id="332" r:id="rId14"/>
    <p:sldId id="331" r:id="rId15"/>
    <p:sldId id="329" r:id="rId16"/>
    <p:sldId id="328" r:id="rId17"/>
    <p:sldId id="327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>
            <a:fillRect/>
          </a:stretch>
        </p:blipFill>
        <p:spPr>
          <a:xfrm>
            <a:off x="3863340" y="2997200"/>
            <a:ext cx="4390390" cy="108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1340000" cy="209946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5"/>
          <a:stretch>
            <a:fillRect/>
          </a:stretch>
        </p:blipFill>
        <p:spPr>
          <a:xfrm>
            <a:off x="3431704" y="2850167"/>
            <a:ext cx="4824536" cy="270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677" y="2850167"/>
            <a:ext cx="5328590" cy="292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028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8800" y="2376962"/>
            <a:ext cx="285642" cy="2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7440" y="2376962"/>
            <a:ext cx="276120" cy="23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4140" y="2891220"/>
            <a:ext cx="342770" cy="1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1700808"/>
            <a:ext cx="5067590" cy="3065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8681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800" y="2778328"/>
            <a:ext cx="9398449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7688" y="3321401"/>
            <a:ext cx="2894508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0131" y="3816836"/>
            <a:ext cx="2542216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0131" y="4293214"/>
            <a:ext cx="9169118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0610" y="4655259"/>
            <a:ext cx="9285246" cy="35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340000" cy="229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3240" y="2099893"/>
            <a:ext cx="8931083" cy="54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684" y="2807664"/>
            <a:ext cx="9272140" cy="33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480723"/>
            <a:ext cx="11340000" cy="253086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85205" y="4005064"/>
            <a:ext cx="6893501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5684" y="4760601"/>
            <a:ext cx="6893501" cy="34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6784" y="5237139"/>
            <a:ext cx="6893501" cy="28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5205" y="5682702"/>
            <a:ext cx="6893501" cy="3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2613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692" y="2514074"/>
            <a:ext cx="9178639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1848" y="3115466"/>
            <a:ext cx="904534" cy="1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1848" y="3478455"/>
            <a:ext cx="8757984" cy="27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6735" y="3841444"/>
            <a:ext cx="9325105" cy="37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692" y="4299179"/>
            <a:ext cx="9272140" cy="37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523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633" y="3041009"/>
            <a:ext cx="8635920" cy="22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633" y="3498057"/>
            <a:ext cx="8635920" cy="21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633" y="3869768"/>
            <a:ext cx="8635919" cy="29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13802"/>
            <a:ext cx="11340000" cy="154440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2194713"/>
            <a:ext cx="11340000" cy="281846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941168"/>
            <a:ext cx="11340000" cy="17974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2636912"/>
            <a:ext cx="3888430" cy="23121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4947" y="5004658"/>
            <a:ext cx="9495549" cy="34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8764" y="5491120"/>
            <a:ext cx="9271732" cy="31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602" y="5951618"/>
            <a:ext cx="9612926" cy="28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464" y="6384585"/>
            <a:ext cx="9289032" cy="35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66327" y="3686628"/>
            <a:ext cx="3462121" cy="31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284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3179" y="2234671"/>
            <a:ext cx="199949" cy="2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8418" y="2396980"/>
            <a:ext cx="342770" cy="2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5673" y="2396980"/>
            <a:ext cx="190428" cy="2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1869" y="2396980"/>
            <a:ext cx="342770" cy="2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4338" y="3046216"/>
            <a:ext cx="490054" cy="38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36000" y="3542691"/>
            <a:ext cx="457027" cy="1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92272" y="3533143"/>
            <a:ext cx="485591" cy="2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5093" y="4516546"/>
            <a:ext cx="914055" cy="2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566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6868" y="2142722"/>
            <a:ext cx="752191" cy="2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0268" y="2564904"/>
            <a:ext cx="743324" cy="28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9792" y="3124862"/>
            <a:ext cx="504055" cy="60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2006" y="4068862"/>
            <a:ext cx="333249" cy="2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87522" y="4097468"/>
            <a:ext cx="304685" cy="1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221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1635" y="1657349"/>
            <a:ext cx="752192" cy="2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8260" y="2638927"/>
            <a:ext cx="914055" cy="2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3877" y="3772983"/>
            <a:ext cx="342770" cy="2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1686" y="3772983"/>
            <a:ext cx="333249" cy="2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164175"/>
            <a:ext cx="11340000" cy="198442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493247" y="4860632"/>
            <a:ext cx="190428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54205" y="4851092"/>
            <a:ext cx="323727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6144" y="5824225"/>
            <a:ext cx="476070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484784"/>
            <a:ext cx="11340000" cy="2973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8524" y="2085256"/>
            <a:ext cx="295163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96610" y="2609477"/>
            <a:ext cx="257078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96610" y="3238543"/>
            <a:ext cx="257078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96610" y="4029641"/>
            <a:ext cx="257078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4486808"/>
            <a:ext cx="11340000" cy="4831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22340" y="4641420"/>
            <a:ext cx="257078" cy="20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900000"/>
            <a:ext cx="11340000" cy="2056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5191" y="1712966"/>
            <a:ext cx="266599" cy="21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2871986"/>
            <a:ext cx="11340000" cy="17946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51876" y="3578376"/>
            <a:ext cx="218992" cy="2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4666599"/>
            <a:ext cx="11340000" cy="15242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613236" y="5371574"/>
            <a:ext cx="218992" cy="2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2435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6123" y="1575173"/>
            <a:ext cx="209471" cy="21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848733"/>
            <a:ext cx="11340000" cy="15098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04435" y="4517672"/>
            <a:ext cx="228513" cy="2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521300"/>
            <a:ext cx="11340000" cy="32038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96665" y="3571379"/>
            <a:ext cx="1913803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8151" y="3571379"/>
            <a:ext cx="1437732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3567" y="3402228"/>
            <a:ext cx="1970932" cy="5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15557" y="4334199"/>
            <a:ext cx="818841" cy="1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43265" y="4334199"/>
            <a:ext cx="809319" cy="1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85280" y="4194316"/>
            <a:ext cx="927800" cy="53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3827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92" y="1336036"/>
            <a:ext cx="4807644" cy="61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3183" y="2164470"/>
            <a:ext cx="1790025" cy="2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3183" y="2621537"/>
            <a:ext cx="1666246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769" y="3078604"/>
            <a:ext cx="3075654" cy="47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5626" y="3830859"/>
            <a:ext cx="1666246" cy="1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5626" y="4268881"/>
            <a:ext cx="1532947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93" y="4581128"/>
            <a:ext cx="11340000" cy="193553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280220" y="5239019"/>
            <a:ext cx="3170629" cy="21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1706" y="5696683"/>
            <a:ext cx="1161612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1706" y="6154347"/>
            <a:ext cx="1542468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2024-11-17T08:51:54Z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