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41" r:id="rId4"/>
    <p:sldId id="340" r:id="rId5"/>
    <p:sldId id="339" r:id="rId6"/>
    <p:sldId id="338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6937" y="1981200"/>
            <a:ext cx="7858125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064" y="692696"/>
            <a:ext cx="11340000" cy="2873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1648" y="1709528"/>
            <a:ext cx="10071976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3140968"/>
            <a:ext cx="5819150" cy="3588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99794"/>
            <a:ext cx="11340000" cy="48584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92696"/>
            <a:ext cx="11340000" cy="289058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2636912"/>
            <a:ext cx="7820912" cy="41404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685227"/>
            <a:ext cx="4407732" cy="30787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595"/>
            <a:ext cx="11340000" cy="1778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75367" y="1167938"/>
            <a:ext cx="580806" cy="372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2636912"/>
            <a:ext cx="7820912" cy="41404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685227"/>
            <a:ext cx="4407732" cy="30787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11340000" cy="2056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95151" y="2035306"/>
            <a:ext cx="571284" cy="38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2636912"/>
            <a:ext cx="7820912" cy="41404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685227"/>
            <a:ext cx="4407732" cy="30787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324" y="1052736"/>
            <a:ext cx="11340000" cy="80602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2132856"/>
            <a:ext cx="7820912" cy="41404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181171"/>
            <a:ext cx="4407732" cy="30787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00808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22251" y="3027626"/>
            <a:ext cx="590327" cy="38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92696"/>
            <a:ext cx="1122116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96752"/>
            <a:ext cx="11340000" cy="45874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77066" y="3829062"/>
            <a:ext cx="1247304" cy="333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43363" y="3829062"/>
            <a:ext cx="1247304" cy="333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14396" y="3829062"/>
            <a:ext cx="1018790" cy="333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80693" y="3829062"/>
            <a:ext cx="1009269" cy="333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81801" y="4744649"/>
            <a:ext cx="980705" cy="43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48099" y="4744649"/>
            <a:ext cx="980705" cy="43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14396" y="4744649"/>
            <a:ext cx="980706" cy="43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80693" y="4744649"/>
            <a:ext cx="980705" cy="43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08720"/>
            <a:ext cx="10563442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772816"/>
            <a:ext cx="9361040" cy="4875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0657184" cy="199263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304118"/>
            <a:ext cx="7428980" cy="45812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1340000" cy="1734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9013" y="1781537"/>
            <a:ext cx="8578851" cy="58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304118"/>
            <a:ext cx="7428980" cy="45812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11340000" cy="3697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9505" y="2717640"/>
            <a:ext cx="7110128" cy="71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19632" y="2717640"/>
            <a:ext cx="2230377" cy="543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0940" y="3653744"/>
            <a:ext cx="4546403" cy="540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8422" y="3269476"/>
            <a:ext cx="5819150" cy="3588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92696"/>
            <a:ext cx="11340000" cy="1823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601" y="1925553"/>
            <a:ext cx="3941775" cy="48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5376" y="1820547"/>
            <a:ext cx="3065983" cy="58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304118"/>
            <a:ext cx="7428980" cy="45812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548680"/>
            <a:ext cx="11340000" cy="3718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9984" y="2645633"/>
            <a:ext cx="7119648" cy="55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19632" y="2645634"/>
            <a:ext cx="2173248" cy="572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80941" y="3581736"/>
            <a:ext cx="4618412" cy="685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8422" y="3269476"/>
            <a:ext cx="5819150" cy="3588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2024-11-17T10:43:45Z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