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38" r:id="rId3"/>
    <p:sldId id="337" r:id="rId4"/>
    <p:sldId id="336" r:id="rId5"/>
    <p:sldId id="335" r:id="rId6"/>
    <p:sldId id="333" r:id="rId7"/>
    <p:sldId id="332" r:id="rId8"/>
    <p:sldId id="331" r:id="rId9"/>
    <p:sldId id="330" r:id="rId10"/>
    <p:sldId id="33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662" y="2876550"/>
            <a:ext cx="92106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19B1729-03DF-0322-CC1D-0A5956709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844824"/>
            <a:ext cx="11340000" cy="286279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4E39735-D60A-33C0-1B99-F0727A5BF17E}"/>
              </a:ext>
            </a:extLst>
          </p:cNvPr>
          <p:cNvSpPr/>
          <p:nvPr/>
        </p:nvSpPr>
        <p:spPr bwMode="white">
          <a:xfrm>
            <a:off x="1559496" y="3780277"/>
            <a:ext cx="316835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39735-D60A-33C0-1B99-F0727A5BF17E}"/>
              </a:ext>
            </a:extLst>
          </p:cNvPr>
          <p:cNvSpPr/>
          <p:nvPr/>
        </p:nvSpPr>
        <p:spPr bwMode="white">
          <a:xfrm>
            <a:off x="6384032" y="3434872"/>
            <a:ext cx="3960440" cy="127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96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761DA-2AB1-A317-5ED4-CEAC4EE46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44" y="692696"/>
            <a:ext cx="112401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31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B0A57-C70D-352F-0DCB-E706E85BF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86" y="1628800"/>
            <a:ext cx="11340000" cy="375220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8054C9-F9AD-DFBB-1950-BA920FEB44B5}"/>
              </a:ext>
            </a:extLst>
          </p:cNvPr>
          <p:cNvSpPr/>
          <p:nvPr/>
        </p:nvSpPr>
        <p:spPr bwMode="white">
          <a:xfrm>
            <a:off x="1360302" y="4589848"/>
            <a:ext cx="59046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0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770EC-976E-FABF-9D26-E240DF3C2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46128"/>
            <a:ext cx="11340000" cy="283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FF5D19-DB21-683D-9073-56811F2B400C}"/>
              </a:ext>
            </a:extLst>
          </p:cNvPr>
          <p:cNvSpPr/>
          <p:nvPr/>
        </p:nvSpPr>
        <p:spPr bwMode="white">
          <a:xfrm>
            <a:off x="1596964" y="3771072"/>
            <a:ext cx="6418612" cy="8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3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ABEBB-1A32-054F-5CFE-D967E5D78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975600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B4B99A-3F17-A1E3-108A-86590B3E9A72}"/>
              </a:ext>
            </a:extLst>
          </p:cNvPr>
          <p:cNvSpPr/>
          <p:nvPr/>
        </p:nvSpPr>
        <p:spPr bwMode="white">
          <a:xfrm>
            <a:off x="2095668" y="5392041"/>
            <a:ext cx="1725418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4E0412-3A43-43B7-45FB-0D9FBC06CA5B}"/>
              </a:ext>
            </a:extLst>
          </p:cNvPr>
          <p:cNvSpPr/>
          <p:nvPr/>
        </p:nvSpPr>
        <p:spPr bwMode="white">
          <a:xfrm>
            <a:off x="4214750" y="5392041"/>
            <a:ext cx="1725418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BE2220-888A-BFF9-23AF-EB6718210762}"/>
              </a:ext>
            </a:extLst>
          </p:cNvPr>
          <p:cNvSpPr/>
          <p:nvPr/>
        </p:nvSpPr>
        <p:spPr bwMode="white">
          <a:xfrm>
            <a:off x="2095668" y="6163264"/>
            <a:ext cx="1725418" cy="30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E72A38-FA7C-6393-67B3-A17D1D8DA21A}"/>
              </a:ext>
            </a:extLst>
          </p:cNvPr>
          <p:cNvSpPr/>
          <p:nvPr/>
        </p:nvSpPr>
        <p:spPr bwMode="white">
          <a:xfrm>
            <a:off x="4206374" y="6163264"/>
            <a:ext cx="1733794" cy="30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55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4DD74-7C8A-9D7C-35E1-867D52E0F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57344"/>
            <a:ext cx="1096261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1711F0-6B41-B3A0-5E58-AD3ADDA729D3}"/>
              </a:ext>
            </a:extLst>
          </p:cNvPr>
          <p:cNvSpPr/>
          <p:nvPr/>
        </p:nvSpPr>
        <p:spPr bwMode="white">
          <a:xfrm>
            <a:off x="9973581" y="4001274"/>
            <a:ext cx="469431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30D8BB-4539-6627-42EE-B4DACB0AA7D3}"/>
              </a:ext>
            </a:extLst>
          </p:cNvPr>
          <p:cNvSpPr/>
          <p:nvPr/>
        </p:nvSpPr>
        <p:spPr bwMode="white">
          <a:xfrm>
            <a:off x="8749377" y="4904044"/>
            <a:ext cx="1021704" cy="47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463E0D-3FD6-64ED-D917-CDCBC2DF578D}"/>
              </a:ext>
            </a:extLst>
          </p:cNvPr>
          <p:cNvSpPr/>
          <p:nvPr/>
        </p:nvSpPr>
        <p:spPr bwMode="white">
          <a:xfrm>
            <a:off x="8040627" y="5852873"/>
            <a:ext cx="966477" cy="43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54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57616-7832-8DA4-EA03-E828FEB91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42962"/>
            <a:ext cx="11340000" cy="3972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417F7-ABAF-0E10-A206-3987ACE248C5}"/>
              </a:ext>
            </a:extLst>
          </p:cNvPr>
          <p:cNvSpPr/>
          <p:nvPr/>
        </p:nvSpPr>
        <p:spPr bwMode="white">
          <a:xfrm>
            <a:off x="5838156" y="1690621"/>
            <a:ext cx="1018790" cy="4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59CCB4-19BF-9F56-EDD6-DFA8279C81D3}"/>
              </a:ext>
            </a:extLst>
          </p:cNvPr>
          <p:cNvSpPr/>
          <p:nvPr/>
        </p:nvSpPr>
        <p:spPr bwMode="white">
          <a:xfrm>
            <a:off x="2400927" y="2681259"/>
            <a:ext cx="990226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7C1DB6-9F3C-FF0D-08F0-9E4904CF760D}"/>
              </a:ext>
            </a:extLst>
          </p:cNvPr>
          <p:cNvSpPr/>
          <p:nvPr/>
        </p:nvSpPr>
        <p:spPr bwMode="white">
          <a:xfrm>
            <a:off x="9837148" y="2643157"/>
            <a:ext cx="1133047" cy="5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95EA2-4187-7776-B725-1B168B63EDC4}"/>
              </a:ext>
            </a:extLst>
          </p:cNvPr>
          <p:cNvSpPr/>
          <p:nvPr/>
        </p:nvSpPr>
        <p:spPr bwMode="white">
          <a:xfrm>
            <a:off x="1582086" y="3614745"/>
            <a:ext cx="999748" cy="4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B371C3-7493-5C16-ED72-C11A7AA7F43C}"/>
              </a:ext>
            </a:extLst>
          </p:cNvPr>
          <p:cNvSpPr/>
          <p:nvPr/>
        </p:nvSpPr>
        <p:spPr bwMode="white">
          <a:xfrm>
            <a:off x="4857451" y="4633959"/>
            <a:ext cx="342770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F92E93-9D47-36A6-797C-1F9E5F60C129}"/>
              </a:ext>
            </a:extLst>
          </p:cNvPr>
          <p:cNvSpPr/>
          <p:nvPr/>
        </p:nvSpPr>
        <p:spPr bwMode="white">
          <a:xfrm>
            <a:off x="7142589" y="4633959"/>
            <a:ext cx="304685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AD71C6-265B-B21E-3FEB-294AE15BCC71}"/>
              </a:ext>
            </a:extLst>
          </p:cNvPr>
          <p:cNvSpPr/>
          <p:nvPr/>
        </p:nvSpPr>
        <p:spPr bwMode="white">
          <a:xfrm>
            <a:off x="9380121" y="4757788"/>
            <a:ext cx="276120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3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E1C9F-EBF7-2083-098E-4DFCE519B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11684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559439-DB2E-0F81-B6DD-2EDBEF552761}"/>
              </a:ext>
            </a:extLst>
          </p:cNvPr>
          <p:cNvSpPr/>
          <p:nvPr/>
        </p:nvSpPr>
        <p:spPr bwMode="white">
          <a:xfrm>
            <a:off x="7619276" y="3209057"/>
            <a:ext cx="300077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E8DAFF-E66B-2DE7-574E-E508DADB5294}"/>
              </a:ext>
            </a:extLst>
          </p:cNvPr>
          <p:cNvSpPr/>
          <p:nvPr/>
        </p:nvSpPr>
        <p:spPr bwMode="white">
          <a:xfrm>
            <a:off x="2077232" y="3518888"/>
            <a:ext cx="300076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9066B9-8064-41D7-D19A-E10E8B65F055}"/>
              </a:ext>
            </a:extLst>
          </p:cNvPr>
          <p:cNvSpPr/>
          <p:nvPr/>
        </p:nvSpPr>
        <p:spPr bwMode="white">
          <a:xfrm>
            <a:off x="5668777" y="3518888"/>
            <a:ext cx="581398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E74B3B-3337-4005-7EF9-68702A965871}"/>
              </a:ext>
            </a:extLst>
          </p:cNvPr>
          <p:cNvSpPr/>
          <p:nvPr/>
        </p:nvSpPr>
        <p:spPr bwMode="white">
          <a:xfrm>
            <a:off x="9588531" y="3828718"/>
            <a:ext cx="572021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2F5339-BD92-9A26-07F8-D7FEFD8271B1}"/>
              </a:ext>
            </a:extLst>
          </p:cNvPr>
          <p:cNvSpPr/>
          <p:nvPr/>
        </p:nvSpPr>
        <p:spPr bwMode="white">
          <a:xfrm>
            <a:off x="9616663" y="4795764"/>
            <a:ext cx="553266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DFB600-CDD8-7483-AB25-DA398FF44D9A}"/>
              </a:ext>
            </a:extLst>
          </p:cNvPr>
          <p:cNvSpPr/>
          <p:nvPr/>
        </p:nvSpPr>
        <p:spPr bwMode="white">
          <a:xfrm>
            <a:off x="2902444" y="5096206"/>
            <a:ext cx="309454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39FD1B-90A8-1BCF-34BF-365F0FA0ABC5}"/>
              </a:ext>
            </a:extLst>
          </p:cNvPr>
          <p:cNvSpPr/>
          <p:nvPr/>
        </p:nvSpPr>
        <p:spPr bwMode="white">
          <a:xfrm>
            <a:off x="4862320" y="5096206"/>
            <a:ext cx="553266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EF0A7D-CC91-CC27-FD38-3CD844B24E04}"/>
              </a:ext>
            </a:extLst>
          </p:cNvPr>
          <p:cNvSpPr/>
          <p:nvPr/>
        </p:nvSpPr>
        <p:spPr bwMode="white">
          <a:xfrm>
            <a:off x="7619276" y="5415425"/>
            <a:ext cx="300077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6E445B-EC21-D7B0-ECE2-783EE28D0F33}"/>
              </a:ext>
            </a:extLst>
          </p:cNvPr>
          <p:cNvSpPr/>
          <p:nvPr/>
        </p:nvSpPr>
        <p:spPr bwMode="white">
          <a:xfrm>
            <a:off x="1570853" y="5958000"/>
            <a:ext cx="3348379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22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29508-23E4-1ACB-F50C-CA9C3FE30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38881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1F2F9-FD40-B7A3-BE10-ED7CCD57AE7C}"/>
              </a:ext>
            </a:extLst>
          </p:cNvPr>
          <p:cNvSpPr/>
          <p:nvPr/>
        </p:nvSpPr>
        <p:spPr bwMode="white">
          <a:xfrm>
            <a:off x="9259405" y="2060757"/>
            <a:ext cx="304685" cy="36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0E6E2A-6F9A-2251-6998-7BBD02767174}"/>
              </a:ext>
            </a:extLst>
          </p:cNvPr>
          <p:cNvSpPr/>
          <p:nvPr/>
        </p:nvSpPr>
        <p:spPr bwMode="white">
          <a:xfrm>
            <a:off x="2946710" y="3976247"/>
            <a:ext cx="304685" cy="37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B0F2E1-27B3-611C-C6BC-81CF23DE4C4A}"/>
              </a:ext>
            </a:extLst>
          </p:cNvPr>
          <p:cNvSpPr/>
          <p:nvPr/>
        </p:nvSpPr>
        <p:spPr bwMode="white">
          <a:xfrm>
            <a:off x="5184241" y="3976247"/>
            <a:ext cx="304685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8654770-ADC9-F0C6-9044-86293149BE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10" y="4167910"/>
            <a:ext cx="11340000" cy="257345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7A9764-F940-F374-BAD2-B188E6250338}"/>
              </a:ext>
            </a:extLst>
          </p:cNvPr>
          <p:cNvSpPr/>
          <p:nvPr/>
        </p:nvSpPr>
        <p:spPr bwMode="white">
          <a:xfrm>
            <a:off x="4042725" y="6055112"/>
            <a:ext cx="314206" cy="37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BEECFA-5795-39B9-8E4C-07DDB3E77CC8}"/>
              </a:ext>
            </a:extLst>
          </p:cNvPr>
          <p:cNvSpPr/>
          <p:nvPr/>
        </p:nvSpPr>
        <p:spPr bwMode="white">
          <a:xfrm>
            <a:off x="6289778" y="6055112"/>
            <a:ext cx="304685" cy="37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0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02B80C-DD28-299D-2AFF-832F516CD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07293"/>
            <a:ext cx="11340000" cy="464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21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6BFFB-5ADB-2BFC-71CD-313D9795B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1340000" cy="3664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41AA0-6EDD-26C1-9F6E-E288AD04EE27}"/>
              </a:ext>
            </a:extLst>
          </p:cNvPr>
          <p:cNvSpPr/>
          <p:nvPr/>
        </p:nvSpPr>
        <p:spPr bwMode="white">
          <a:xfrm>
            <a:off x="1505914" y="3098322"/>
            <a:ext cx="2970680" cy="353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DFC4F3-BBD6-5712-7156-5CDDC115351A}"/>
              </a:ext>
            </a:extLst>
          </p:cNvPr>
          <p:cNvSpPr/>
          <p:nvPr/>
        </p:nvSpPr>
        <p:spPr bwMode="white">
          <a:xfrm>
            <a:off x="1553521" y="3957161"/>
            <a:ext cx="2875465" cy="45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602B80C-DD28-299D-2AFF-832F516CDE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335360" y="4415208"/>
            <a:ext cx="11340000" cy="232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1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46C9B-F0EF-86C4-E53E-096A34B84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11340000" cy="2696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28A995-3AC9-F6BA-0023-80D6095EB19D}"/>
              </a:ext>
            </a:extLst>
          </p:cNvPr>
          <p:cNvSpPr/>
          <p:nvPr/>
        </p:nvSpPr>
        <p:spPr bwMode="white">
          <a:xfrm>
            <a:off x="2317044" y="2070964"/>
            <a:ext cx="3178251" cy="5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70E8A5-C2B7-A558-C76C-D22F0655173C}"/>
              </a:ext>
            </a:extLst>
          </p:cNvPr>
          <p:cNvSpPr/>
          <p:nvPr/>
        </p:nvSpPr>
        <p:spPr bwMode="white">
          <a:xfrm>
            <a:off x="2364652" y="2871200"/>
            <a:ext cx="6803052" cy="7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8602B80C-DD28-299D-2AFF-832F516CDE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51"/>
          <a:stretch/>
        </p:blipFill>
        <p:spPr>
          <a:xfrm>
            <a:off x="-96688" y="3890548"/>
            <a:ext cx="11340000" cy="224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8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F6D3D-CACF-F2C2-AAB0-C41BFB3E4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6694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E39735-D60A-33C0-1B99-F0727A5BF17E}"/>
              </a:ext>
            </a:extLst>
          </p:cNvPr>
          <p:cNvSpPr/>
          <p:nvPr/>
        </p:nvSpPr>
        <p:spPr bwMode="white">
          <a:xfrm>
            <a:off x="1409473" y="5021896"/>
            <a:ext cx="316835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DD85E6-F772-A41A-24EA-408A14BFE570}"/>
              </a:ext>
            </a:extLst>
          </p:cNvPr>
          <p:cNvSpPr/>
          <p:nvPr/>
        </p:nvSpPr>
        <p:spPr bwMode="white">
          <a:xfrm>
            <a:off x="6795823" y="5180046"/>
            <a:ext cx="3103979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79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2024-11-17T04:50:46Z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