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3" r:id="rId9"/>
    <p:sldId id="331" r:id="rId10"/>
    <p:sldId id="330" r:id="rId11"/>
    <p:sldId id="328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0237" y="2895600"/>
            <a:ext cx="83915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320188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480" y="3653744"/>
            <a:ext cx="11340000" cy="3902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9456" y="3894578"/>
            <a:ext cx="7200800" cy="6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4869160"/>
            <a:ext cx="680780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5733415"/>
            <a:ext cx="72180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90229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1340000" cy="52252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33378" y="2069569"/>
            <a:ext cx="2533725" cy="56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378" y="3126149"/>
            <a:ext cx="1732896" cy="35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3378" y="3974783"/>
            <a:ext cx="1951889" cy="4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 flipV="1">
            <a:off x="1233378" y="4823416"/>
            <a:ext cx="6998222" cy="63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57679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04430" y="4587727"/>
            <a:ext cx="599848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3800" y="4911874"/>
            <a:ext cx="590327" cy="37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4934" y="5903381"/>
            <a:ext cx="1152090" cy="4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197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2554" y="3417730"/>
            <a:ext cx="266599" cy="37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5375" y="3722891"/>
            <a:ext cx="866448" cy="40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3989" y="4037588"/>
            <a:ext cx="304685" cy="37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7516" y="5029360"/>
            <a:ext cx="314206" cy="38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7516" y="5658754"/>
            <a:ext cx="304685" cy="37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303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9758" y="3092952"/>
            <a:ext cx="590327" cy="3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7743" y="4084617"/>
            <a:ext cx="856926" cy="3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34570"/>
            <a:ext cx="11340000" cy="3988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2017" y="4688640"/>
            <a:ext cx="1371083" cy="50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1340000" cy="3944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7876" y="1103463"/>
            <a:ext cx="799798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8657" y="4085358"/>
            <a:ext cx="1380604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590279"/>
            <a:ext cx="11340000" cy="20196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02309" y="5885874"/>
            <a:ext cx="1114005" cy="5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93" y="692696"/>
            <a:ext cx="11340000" cy="25958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79" b="11233"/>
          <a:stretch>
            <a:fillRect/>
          </a:stretch>
        </p:blipFill>
        <p:spPr>
          <a:xfrm>
            <a:off x="2747301" y="2808867"/>
            <a:ext cx="7453155" cy="36444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301" y="2993699"/>
            <a:ext cx="7155100" cy="372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77" y="692696"/>
            <a:ext cx="101878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8800" y="3862272"/>
            <a:ext cx="307944" cy="34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4664"/>
            <a:ext cx="11340000" cy="2518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0413" y="986508"/>
            <a:ext cx="380856" cy="3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623" y="2922811"/>
            <a:ext cx="11340000" cy="40523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35033" y="4267248"/>
            <a:ext cx="342770" cy="39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2024-11-17T10:21:38Z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