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5" r:id="rId4"/>
    <p:sldId id="343" r:id="rId5"/>
    <p:sldId id="341" r:id="rId6"/>
    <p:sldId id="340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>
            <a:fillRect/>
          </a:stretch>
        </p:blipFill>
        <p:spPr>
          <a:xfrm>
            <a:off x="3071495" y="2997200"/>
            <a:ext cx="5897880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009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58" y="2531256"/>
            <a:ext cx="5861250" cy="2738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68" y="3749371"/>
            <a:ext cx="11340000" cy="234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0581" y="4854636"/>
            <a:ext cx="2266095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2017" y="5340572"/>
            <a:ext cx="3332493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1060" y="5759811"/>
            <a:ext cx="4284634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4" r="50471"/>
          <a:stretch>
            <a:fillRect/>
          </a:stretch>
        </p:blipFill>
        <p:spPr>
          <a:xfrm>
            <a:off x="2783632" y="1052736"/>
            <a:ext cx="5616624" cy="27849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696" y="900895"/>
            <a:ext cx="5861250" cy="2738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052736"/>
            <a:ext cx="11340000" cy="2732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6858" y="1692793"/>
            <a:ext cx="2923073" cy="20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9301" y="2151341"/>
            <a:ext cx="1161612" cy="1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9301" y="2571677"/>
            <a:ext cx="771234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0737" y="3020672"/>
            <a:ext cx="2418438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9780" y="3479220"/>
            <a:ext cx="3780000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4" r="50471"/>
          <a:stretch>
            <a:fillRect/>
          </a:stretch>
        </p:blipFill>
        <p:spPr>
          <a:xfrm>
            <a:off x="3287688" y="3789040"/>
            <a:ext cx="5616624" cy="2784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620688"/>
            <a:ext cx="11340000" cy="3724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2404" y="2213584"/>
            <a:ext cx="8834772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3891" y="2706731"/>
            <a:ext cx="1790025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3891" y="3154421"/>
            <a:ext cx="1561511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4369" y="3542846"/>
            <a:ext cx="8856783" cy="27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4369" y="4000062"/>
            <a:ext cx="8856783" cy="28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4495023"/>
            <a:ext cx="11340000" cy="18463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15480" y="5045298"/>
            <a:ext cx="9577064" cy="32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6760" y="5517232"/>
            <a:ext cx="9264392" cy="28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91898" y="5923491"/>
            <a:ext cx="9100646" cy="37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844824"/>
            <a:ext cx="11340000" cy="2792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454" y="2950418"/>
            <a:ext cx="8950125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461" y="3426967"/>
            <a:ext cx="1780503" cy="1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461" y="3855862"/>
            <a:ext cx="9169118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940" y="4157800"/>
            <a:ext cx="9416156" cy="37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12103"/>
            <a:ext cx="11340000" cy="444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956" y="2812652"/>
            <a:ext cx="7141057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2080" y="3250897"/>
            <a:ext cx="7013933" cy="5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477" y="4013063"/>
            <a:ext cx="1542468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4477" y="4441782"/>
            <a:ext cx="1513904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477" y="4908609"/>
            <a:ext cx="7131536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4956" y="5308629"/>
            <a:ext cx="7255916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32686"/>
            <a:ext cx="11340000" cy="3652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641" y="3025582"/>
            <a:ext cx="9579215" cy="5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641" y="3709331"/>
            <a:ext cx="9579215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641" y="4245967"/>
            <a:ext cx="9464282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162" y="4584486"/>
            <a:ext cx="9569694" cy="38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700808"/>
            <a:ext cx="11340000" cy="350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912" y="3077680"/>
            <a:ext cx="7562991" cy="63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913" y="3931882"/>
            <a:ext cx="7562990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913" y="4418142"/>
            <a:ext cx="7493351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434" y="4733864"/>
            <a:ext cx="7697486" cy="37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662299"/>
            <a:ext cx="11340000" cy="2536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9060" y="1320293"/>
            <a:ext cx="485591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2688" y="1320293"/>
            <a:ext cx="628413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6013" y="1320293"/>
            <a:ext cx="618891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705" y="1787565"/>
            <a:ext cx="1447254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3166" y="2302517"/>
            <a:ext cx="1475818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340" y="2302517"/>
            <a:ext cx="1475818" cy="2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3160770"/>
            <a:ext cx="11340000" cy="358059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308551" y="4351128"/>
            <a:ext cx="342770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08551" y="4865363"/>
            <a:ext cx="342770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03311" y="4865363"/>
            <a:ext cx="466549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3412" y="5341506"/>
            <a:ext cx="609370" cy="2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02808" y="5370075"/>
            <a:ext cx="342770" cy="2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02808" y="5884310"/>
            <a:ext cx="771234" cy="2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75906" y="6398545"/>
            <a:ext cx="771234" cy="2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60553"/>
            <a:ext cx="11340000" cy="2539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1411" y="1838387"/>
            <a:ext cx="761712" cy="2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8968" y="1838387"/>
            <a:ext cx="914055" cy="2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7557" y="2859912"/>
            <a:ext cx="333249" cy="21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5013" y="2859912"/>
            <a:ext cx="476070" cy="21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3700045"/>
            <a:ext cx="11340000" cy="210521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69975" y="4366856"/>
            <a:ext cx="58080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6147" y="4395434"/>
            <a:ext cx="914055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7532" y="5424229"/>
            <a:ext cx="628413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9950" y="5424229"/>
            <a:ext cx="761712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40200"/>
            <a:ext cx="11340000" cy="320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0470" y="1940260"/>
            <a:ext cx="628412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0772" y="2464228"/>
            <a:ext cx="618891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9059" y="3550271"/>
            <a:ext cx="476070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752" y="4083766"/>
            <a:ext cx="637934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3165" y="4607734"/>
            <a:ext cx="761712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268760"/>
            <a:ext cx="11340000" cy="1043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3780" y="1948784"/>
            <a:ext cx="295163" cy="25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429608"/>
            <a:ext cx="11340000" cy="33102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12246" y="3049684"/>
            <a:ext cx="295163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0332" y="4099045"/>
            <a:ext cx="257078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50332" y="4614186"/>
            <a:ext cx="257078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2246" y="5253342"/>
            <a:ext cx="295163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88" y="1332048"/>
            <a:ext cx="11340000" cy="3103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3993" y="2057715"/>
            <a:ext cx="228513" cy="2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9081" y="3079380"/>
            <a:ext cx="228513" cy="2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76"/>
          <a:stretch>
            <a:fillRect/>
          </a:stretch>
        </p:blipFill>
        <p:spPr>
          <a:xfrm>
            <a:off x="1020696" y="4435233"/>
            <a:ext cx="11340000" cy="10819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51980" y="4616227"/>
            <a:ext cx="228513" cy="2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98865"/>
            <a:ext cx="11340000" cy="210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2201" y="4402934"/>
            <a:ext cx="228513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38"/>
          <a:stretch>
            <a:fillRect/>
          </a:stretch>
        </p:blipFill>
        <p:spPr>
          <a:xfrm>
            <a:off x="695400" y="1686697"/>
            <a:ext cx="11340000" cy="15108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1319" y="2359299"/>
            <a:ext cx="218992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36551"/>
            <a:ext cx="11340000" cy="5084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0074" y="4364463"/>
            <a:ext cx="3427707" cy="2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9293" y="4335897"/>
            <a:ext cx="4798790" cy="7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1081" y="4850084"/>
            <a:ext cx="1790025" cy="2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1081" y="5326183"/>
            <a:ext cx="1685289" cy="2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0779" y="5288096"/>
            <a:ext cx="2542216" cy="2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0779" y="5764195"/>
            <a:ext cx="1532946" cy="2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3986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3462" y="3554129"/>
            <a:ext cx="1904282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9432" y="3573201"/>
            <a:ext cx="4389370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1397" y="4288413"/>
            <a:ext cx="1913803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949" y="4288413"/>
            <a:ext cx="1409168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1397" y="4746148"/>
            <a:ext cx="1666246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4949" y="5003624"/>
            <a:ext cx="1418690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2024-11-17T08:51:20Z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