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38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3015712"/>
            <a:ext cx="12191998" cy="826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4C064-60A3-4906-FD21-9A4DFE32A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24744"/>
            <a:ext cx="11340000" cy="5308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5D9FB-0B27-DD67-2355-E18E8C133817}"/>
              </a:ext>
            </a:extLst>
          </p:cNvPr>
          <p:cNvSpPr/>
          <p:nvPr/>
        </p:nvSpPr>
        <p:spPr bwMode="white">
          <a:xfrm>
            <a:off x="4841992" y="2544838"/>
            <a:ext cx="2237480" cy="53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59C256-7FAF-01DA-A6EB-00B0AC9CFB1A}"/>
              </a:ext>
            </a:extLst>
          </p:cNvPr>
          <p:cNvSpPr/>
          <p:nvPr/>
        </p:nvSpPr>
        <p:spPr bwMode="white">
          <a:xfrm>
            <a:off x="7298516" y="2544838"/>
            <a:ext cx="1609118" cy="4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66762A-742C-256D-11DD-036781B446BF}"/>
              </a:ext>
            </a:extLst>
          </p:cNvPr>
          <p:cNvSpPr/>
          <p:nvPr/>
        </p:nvSpPr>
        <p:spPr bwMode="white">
          <a:xfrm>
            <a:off x="4851514" y="3497922"/>
            <a:ext cx="2227958" cy="65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6156CC-F150-54E0-D57D-5FFE3469C8B0}"/>
              </a:ext>
            </a:extLst>
          </p:cNvPr>
          <p:cNvSpPr/>
          <p:nvPr/>
        </p:nvSpPr>
        <p:spPr bwMode="white">
          <a:xfrm>
            <a:off x="7288995" y="3526515"/>
            <a:ext cx="1618639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2B35B5-2336-F5C3-0DCE-F04D82BC0EDC}"/>
              </a:ext>
            </a:extLst>
          </p:cNvPr>
          <p:cNvSpPr/>
          <p:nvPr/>
        </p:nvSpPr>
        <p:spPr bwMode="white">
          <a:xfrm>
            <a:off x="4851514" y="4470067"/>
            <a:ext cx="2227958" cy="55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E9FB2D-9A22-44A8-3883-812DC08B85B9}"/>
              </a:ext>
            </a:extLst>
          </p:cNvPr>
          <p:cNvSpPr/>
          <p:nvPr/>
        </p:nvSpPr>
        <p:spPr bwMode="white">
          <a:xfrm>
            <a:off x="7298516" y="4489129"/>
            <a:ext cx="1609118" cy="4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F772AB-0703-898F-D6BD-3365E03F1D99}"/>
              </a:ext>
            </a:extLst>
          </p:cNvPr>
          <p:cNvSpPr/>
          <p:nvPr/>
        </p:nvSpPr>
        <p:spPr bwMode="white">
          <a:xfrm>
            <a:off x="7288995" y="5461275"/>
            <a:ext cx="1618639" cy="4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B02F5A-9DCB-C476-1084-A8535CD9FE67}"/>
              </a:ext>
            </a:extLst>
          </p:cNvPr>
          <p:cNvSpPr/>
          <p:nvPr/>
        </p:nvSpPr>
        <p:spPr bwMode="white">
          <a:xfrm>
            <a:off x="9240884" y="5470805"/>
            <a:ext cx="1123526" cy="3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0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67469-CEEC-B91A-6B39-65A900F04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664074"/>
            <a:ext cx="11340000" cy="35298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71C29-BF0D-05BB-5140-B3B629085121}"/>
              </a:ext>
            </a:extLst>
          </p:cNvPr>
          <p:cNvSpPr/>
          <p:nvPr/>
        </p:nvSpPr>
        <p:spPr bwMode="white">
          <a:xfrm>
            <a:off x="1881450" y="2608898"/>
            <a:ext cx="5486054" cy="1201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8BE237-0D27-75BB-8528-4A2422FEF23A}"/>
              </a:ext>
            </a:extLst>
          </p:cNvPr>
          <p:cNvSpPr/>
          <p:nvPr/>
        </p:nvSpPr>
        <p:spPr bwMode="white">
          <a:xfrm>
            <a:off x="1919536" y="3977050"/>
            <a:ext cx="696013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08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8BF06-227A-F6F9-0932-22B38CA17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9756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7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EF3E70E-0E0F-0A81-7704-F4388C5B3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0409321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109A63A-81A7-3FC2-8540-C07D84CBF849}"/>
              </a:ext>
            </a:extLst>
          </p:cNvPr>
          <p:cNvSpPr/>
          <p:nvPr/>
        </p:nvSpPr>
        <p:spPr bwMode="white">
          <a:xfrm>
            <a:off x="6257431" y="5974770"/>
            <a:ext cx="786598" cy="34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720020"/>
            <a:ext cx="8352926" cy="509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34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94A5B-F073-DABE-71EF-C2B12EC4E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877818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50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58E08-E83D-D43A-D8B1-4D3BC3CC5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48680"/>
            <a:ext cx="11340000" cy="3938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C665E-A86C-A8D3-F770-7820CD59FE41}"/>
              </a:ext>
            </a:extLst>
          </p:cNvPr>
          <p:cNvSpPr/>
          <p:nvPr/>
        </p:nvSpPr>
        <p:spPr bwMode="white">
          <a:xfrm>
            <a:off x="7130099" y="949206"/>
            <a:ext cx="314206" cy="38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A6AF6E-409F-18D5-FE74-8B69A3F3248F}"/>
              </a:ext>
            </a:extLst>
          </p:cNvPr>
          <p:cNvSpPr/>
          <p:nvPr/>
        </p:nvSpPr>
        <p:spPr bwMode="white">
          <a:xfrm>
            <a:off x="7387178" y="1874231"/>
            <a:ext cx="495113" cy="38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C1512B-845B-4E27-C528-803FA64DE619}"/>
              </a:ext>
            </a:extLst>
          </p:cNvPr>
          <p:cNvSpPr/>
          <p:nvPr/>
        </p:nvSpPr>
        <p:spPr bwMode="white">
          <a:xfrm>
            <a:off x="4702140" y="2837402"/>
            <a:ext cx="476070" cy="4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2D90AE-FD90-B53D-1E2B-54BA90BBB3EB}"/>
              </a:ext>
            </a:extLst>
          </p:cNvPr>
          <p:cNvSpPr/>
          <p:nvPr/>
        </p:nvSpPr>
        <p:spPr bwMode="white">
          <a:xfrm>
            <a:off x="3769042" y="3791036"/>
            <a:ext cx="476070" cy="4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0E94A5B-F073-DABE-71EF-C2B12EC4EC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" t="42950"/>
          <a:stretch/>
        </p:blipFill>
        <p:spPr>
          <a:xfrm>
            <a:off x="3287688" y="4309729"/>
            <a:ext cx="6473924" cy="251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99B30-75D6-18B8-FB94-53C25A28F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15800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7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4D752-0E70-31FF-AF64-6257C70F7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3776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26DB9A-62B9-CE20-865D-29D5EF1ABF91}"/>
              </a:ext>
            </a:extLst>
          </p:cNvPr>
          <p:cNvSpPr/>
          <p:nvPr/>
        </p:nvSpPr>
        <p:spPr bwMode="white">
          <a:xfrm>
            <a:off x="9686001" y="840016"/>
            <a:ext cx="466549" cy="4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999B1A-BF67-045C-C866-28B87DFF09A6}"/>
              </a:ext>
            </a:extLst>
          </p:cNvPr>
          <p:cNvSpPr/>
          <p:nvPr/>
        </p:nvSpPr>
        <p:spPr bwMode="white">
          <a:xfrm>
            <a:off x="3125749" y="1812692"/>
            <a:ext cx="485591" cy="4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967E7A-B3D0-D75F-EDA3-D0BC961B49CF}"/>
              </a:ext>
            </a:extLst>
          </p:cNvPr>
          <p:cNvSpPr/>
          <p:nvPr/>
        </p:nvSpPr>
        <p:spPr bwMode="white">
          <a:xfrm>
            <a:off x="5382323" y="1860372"/>
            <a:ext cx="590327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90EA23-5948-85FB-F1FA-B52E3B9C4819}"/>
              </a:ext>
            </a:extLst>
          </p:cNvPr>
          <p:cNvSpPr/>
          <p:nvPr/>
        </p:nvSpPr>
        <p:spPr bwMode="white">
          <a:xfrm>
            <a:off x="9628872" y="1860372"/>
            <a:ext cx="590327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A32D3C-8D2D-2064-60A3-CFC925DA5BDA}"/>
              </a:ext>
            </a:extLst>
          </p:cNvPr>
          <p:cNvSpPr/>
          <p:nvPr/>
        </p:nvSpPr>
        <p:spPr bwMode="white">
          <a:xfrm>
            <a:off x="8857638" y="2775832"/>
            <a:ext cx="485591" cy="4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9FF748-3F6D-CFFC-4C4C-4702A7D092DE}"/>
              </a:ext>
            </a:extLst>
          </p:cNvPr>
          <p:cNvSpPr/>
          <p:nvPr/>
        </p:nvSpPr>
        <p:spPr bwMode="white">
          <a:xfrm>
            <a:off x="2516379" y="3777115"/>
            <a:ext cx="847405" cy="38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2F92F0-4EC8-2A7C-E006-E0A6125FE3DE}"/>
              </a:ext>
            </a:extLst>
          </p:cNvPr>
          <p:cNvSpPr/>
          <p:nvPr/>
        </p:nvSpPr>
        <p:spPr bwMode="white">
          <a:xfrm>
            <a:off x="9647915" y="3748507"/>
            <a:ext cx="495113" cy="38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2E99B30-75D6-18B8-FB94-53C25A28F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8"/>
          <a:stretch/>
        </p:blipFill>
        <p:spPr>
          <a:xfrm>
            <a:off x="1415480" y="4053439"/>
            <a:ext cx="8853750" cy="282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53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B675F-BD85-6B33-8E96-07AE69F46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15347"/>
            <a:ext cx="11340000" cy="38657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64A74C-9163-3F54-C80D-49B7C9148AB4}"/>
              </a:ext>
            </a:extLst>
          </p:cNvPr>
          <p:cNvSpPr/>
          <p:nvPr/>
        </p:nvSpPr>
        <p:spPr bwMode="white">
          <a:xfrm>
            <a:off x="3025793" y="1010517"/>
            <a:ext cx="476070" cy="44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9DF679-F927-D466-D904-623E6ED54385}"/>
              </a:ext>
            </a:extLst>
          </p:cNvPr>
          <p:cNvSpPr/>
          <p:nvPr/>
        </p:nvSpPr>
        <p:spPr bwMode="white">
          <a:xfrm>
            <a:off x="5282367" y="1058125"/>
            <a:ext cx="590327" cy="37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2DE588-156F-D37A-C6B3-5007736FCC0F}"/>
              </a:ext>
            </a:extLst>
          </p:cNvPr>
          <p:cNvSpPr/>
          <p:nvPr/>
        </p:nvSpPr>
        <p:spPr bwMode="white">
          <a:xfrm>
            <a:off x="9519395" y="1058125"/>
            <a:ext cx="590327" cy="37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64CA9C-4BAC-B404-D7BD-2341C44CFE04}"/>
              </a:ext>
            </a:extLst>
          </p:cNvPr>
          <p:cNvSpPr/>
          <p:nvPr/>
        </p:nvSpPr>
        <p:spPr bwMode="white">
          <a:xfrm>
            <a:off x="8910024" y="1962680"/>
            <a:ext cx="457027" cy="45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94E89E-63C4-B31D-DFEE-5E46EC3B788F}"/>
              </a:ext>
            </a:extLst>
          </p:cNvPr>
          <p:cNvSpPr/>
          <p:nvPr/>
        </p:nvSpPr>
        <p:spPr bwMode="white">
          <a:xfrm>
            <a:off x="2464030" y="2933886"/>
            <a:ext cx="476070" cy="43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C7322D-1D1F-BDA2-23BC-83AAE4757F7E}"/>
              </a:ext>
            </a:extLst>
          </p:cNvPr>
          <p:cNvSpPr/>
          <p:nvPr/>
        </p:nvSpPr>
        <p:spPr bwMode="white">
          <a:xfrm>
            <a:off x="4701561" y="2981495"/>
            <a:ext cx="580806" cy="38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C405C6-22F8-771E-3705-2D65686B95D6}"/>
              </a:ext>
            </a:extLst>
          </p:cNvPr>
          <p:cNvSpPr/>
          <p:nvPr/>
        </p:nvSpPr>
        <p:spPr bwMode="white">
          <a:xfrm>
            <a:off x="8929067" y="2981495"/>
            <a:ext cx="599848" cy="37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2E99B30-75D6-18B8-FB94-53C25A28F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8"/>
          <a:stretch/>
        </p:blipFill>
        <p:spPr>
          <a:xfrm>
            <a:off x="1826297" y="3851704"/>
            <a:ext cx="8853750" cy="282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30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666D2-7A90-A078-D6C4-AA937AC98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1340000" cy="3854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F24B9C-48CE-14F8-9EBF-B866219842D0}"/>
              </a:ext>
            </a:extLst>
          </p:cNvPr>
          <p:cNvSpPr/>
          <p:nvPr/>
        </p:nvSpPr>
        <p:spPr bwMode="white">
          <a:xfrm>
            <a:off x="2294996" y="1798560"/>
            <a:ext cx="495113" cy="3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B7BBD-595F-E5F8-F513-9752460B203A}"/>
              </a:ext>
            </a:extLst>
          </p:cNvPr>
          <p:cNvSpPr/>
          <p:nvPr/>
        </p:nvSpPr>
        <p:spPr bwMode="white">
          <a:xfrm>
            <a:off x="5199027" y="1817642"/>
            <a:ext cx="437984" cy="3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DB6AD9-4F99-A389-6017-2C1CFE422032}"/>
              </a:ext>
            </a:extLst>
          </p:cNvPr>
          <p:cNvSpPr/>
          <p:nvPr/>
        </p:nvSpPr>
        <p:spPr bwMode="white">
          <a:xfrm>
            <a:off x="7436558" y="1836724"/>
            <a:ext cx="580806" cy="372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C7B0F9-4450-179C-E015-D2D100E1EBA6}"/>
              </a:ext>
            </a:extLst>
          </p:cNvPr>
          <p:cNvSpPr/>
          <p:nvPr/>
        </p:nvSpPr>
        <p:spPr bwMode="white">
          <a:xfrm>
            <a:off x="2085525" y="2790831"/>
            <a:ext cx="590327" cy="3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DD121D-44A9-CDFA-EC99-4758B8EC3687}"/>
              </a:ext>
            </a:extLst>
          </p:cNvPr>
          <p:cNvSpPr/>
          <p:nvPr/>
        </p:nvSpPr>
        <p:spPr bwMode="white">
          <a:xfrm>
            <a:off x="9607440" y="2733585"/>
            <a:ext cx="466549" cy="45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B44576-DCC2-4E67-6E78-47ACB36EF5B1}"/>
              </a:ext>
            </a:extLst>
          </p:cNvPr>
          <p:cNvSpPr/>
          <p:nvPr/>
        </p:nvSpPr>
        <p:spPr bwMode="white">
          <a:xfrm>
            <a:off x="2866281" y="3735397"/>
            <a:ext cx="437984" cy="3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B985F2-1E3C-5E7A-3B15-2FD309E1D5F7}"/>
              </a:ext>
            </a:extLst>
          </p:cNvPr>
          <p:cNvSpPr/>
          <p:nvPr/>
        </p:nvSpPr>
        <p:spPr bwMode="white">
          <a:xfrm>
            <a:off x="5027641" y="3744939"/>
            <a:ext cx="599848" cy="3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2E99B30-75D6-18B8-FB94-53C25A28F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8"/>
          <a:stretch/>
        </p:blipFill>
        <p:spPr>
          <a:xfrm>
            <a:off x="1847528" y="4053439"/>
            <a:ext cx="8853750" cy="282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21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189F7-26BC-B53D-E33A-0D368DDA1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44519"/>
            <a:ext cx="11340000" cy="2802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BDA7B3-0317-621F-D1BD-E9BE5942D020}"/>
              </a:ext>
            </a:extLst>
          </p:cNvPr>
          <p:cNvSpPr/>
          <p:nvPr/>
        </p:nvSpPr>
        <p:spPr bwMode="white">
          <a:xfrm>
            <a:off x="4966966" y="1040055"/>
            <a:ext cx="447506" cy="3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E42FE6-85D0-BD25-FF8E-5993C2150A38}"/>
              </a:ext>
            </a:extLst>
          </p:cNvPr>
          <p:cNvSpPr/>
          <p:nvPr/>
        </p:nvSpPr>
        <p:spPr bwMode="white">
          <a:xfrm>
            <a:off x="7899560" y="1049589"/>
            <a:ext cx="847405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FAA2A8-9DC5-E2A1-9960-27EF414EAD72}"/>
              </a:ext>
            </a:extLst>
          </p:cNvPr>
          <p:cNvSpPr/>
          <p:nvPr/>
        </p:nvSpPr>
        <p:spPr bwMode="white">
          <a:xfrm>
            <a:off x="6871248" y="1983866"/>
            <a:ext cx="495113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BBCB04-28DA-E880-B06A-A3212034389E}"/>
              </a:ext>
            </a:extLst>
          </p:cNvPr>
          <p:cNvSpPr/>
          <p:nvPr/>
        </p:nvSpPr>
        <p:spPr bwMode="white">
          <a:xfrm>
            <a:off x="9480114" y="2002933"/>
            <a:ext cx="437984" cy="3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8C85BE-9B7C-7247-69F7-384EA306A8AA}"/>
              </a:ext>
            </a:extLst>
          </p:cNvPr>
          <p:cNvSpPr/>
          <p:nvPr/>
        </p:nvSpPr>
        <p:spPr bwMode="white">
          <a:xfrm>
            <a:off x="2234321" y="2975344"/>
            <a:ext cx="580806" cy="3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D00535-EDB2-289B-D797-C35293BD4D37}"/>
              </a:ext>
            </a:extLst>
          </p:cNvPr>
          <p:cNvSpPr/>
          <p:nvPr/>
        </p:nvSpPr>
        <p:spPr bwMode="white">
          <a:xfrm>
            <a:off x="6347570" y="2965810"/>
            <a:ext cx="590327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2E99B30-75D6-18B8-FB94-53C25A28F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8"/>
          <a:stretch/>
        </p:blipFill>
        <p:spPr>
          <a:xfrm>
            <a:off x="1775520" y="3619431"/>
            <a:ext cx="8853750" cy="282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6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CE95B-CFAE-414D-2314-862755A4D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548680"/>
            <a:ext cx="11340000" cy="31129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4D6ACF-4B83-5EC4-ECBF-F89C4BFC3F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564904"/>
            <a:ext cx="7714158" cy="417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2024-11-17T04:55:45Z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