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40" r:id="rId12"/>
    <p:sldId id="329" r:id="rId13"/>
    <p:sldId id="341" r:id="rId14"/>
    <p:sldId id="327" r:id="rId15"/>
    <p:sldId id="342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2612" y="2857500"/>
            <a:ext cx="84867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20861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71464" y="4365104"/>
            <a:ext cx="66967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80" y="5445224"/>
            <a:ext cx="8424936" cy="74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692681"/>
            <a:ext cx="11340000" cy="3207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2310" y="4004945"/>
            <a:ext cx="3201035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0418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92449" y="1376787"/>
            <a:ext cx="1056876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58342" y="2132857"/>
            <a:ext cx="4574161" cy="50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2301285"/>
            <a:ext cx="591522" cy="127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392" y="3105986"/>
            <a:ext cx="4708655" cy="64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2172" y="4998533"/>
            <a:ext cx="561763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6605" y="4998533"/>
            <a:ext cx="590327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4389" y="4998533"/>
            <a:ext cx="590327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11324"/>
            <a:ext cx="11340000" cy="343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1772816"/>
            <a:ext cx="11340000" cy="38189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817554" y="2780928"/>
            <a:ext cx="457459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94668" y="3789040"/>
            <a:ext cx="457459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640" y="4653137"/>
            <a:ext cx="6912768" cy="6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66" y="745280"/>
            <a:ext cx="9772686" cy="61127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15880" y="4574574"/>
            <a:ext cx="408116" cy="51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34471"/>
            <a:ext cx="11340000" cy="52308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43473" y="4469333"/>
            <a:ext cx="2104231" cy="49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0601" y="4469333"/>
            <a:ext cx="2132795" cy="4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07" y="1124744"/>
            <a:ext cx="11340000" cy="4760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5365" y="3190973"/>
            <a:ext cx="1161612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8413" y="4209805"/>
            <a:ext cx="1161612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4080" y="5228637"/>
            <a:ext cx="590327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91911"/>
            <a:ext cx="11340000" cy="42741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98952" y="3532879"/>
            <a:ext cx="2678685" cy="55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1794" y="4697897"/>
            <a:ext cx="790277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367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5421" y="4242956"/>
            <a:ext cx="599848" cy="38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359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4934" y="4609694"/>
            <a:ext cx="390377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065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6253" y="3032751"/>
            <a:ext cx="399899" cy="3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50" y="1628800"/>
            <a:ext cx="11340000" cy="3183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3889" y="3153713"/>
            <a:ext cx="409420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159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2403" y="2817385"/>
            <a:ext cx="428463" cy="38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32" y="3371270"/>
            <a:ext cx="11340000" cy="2217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84751" y="3830160"/>
            <a:ext cx="399899" cy="38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