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0" r:id="rId4"/>
    <p:sldId id="339" r:id="rId5"/>
    <p:sldId id="338" r:id="rId6"/>
    <p:sldId id="337" r:id="rId7"/>
    <p:sldId id="335" r:id="rId8"/>
    <p:sldId id="334" r:id="rId9"/>
    <p:sldId id="341" r:id="rId10"/>
    <p:sldId id="332" r:id="rId11"/>
    <p:sldId id="331" r:id="rId12"/>
    <p:sldId id="330" r:id="rId13"/>
    <p:sldId id="329" r:id="rId14"/>
    <p:sldId id="328" r:id="rId15"/>
    <p:sldId id="327" r:id="rId16"/>
    <p:sldId id="342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6225" y="2938462"/>
            <a:ext cx="40195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7477" y="782583"/>
            <a:ext cx="1075919" cy="5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1104" y="1687292"/>
            <a:ext cx="1666246" cy="5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3673" y="1715862"/>
            <a:ext cx="1047355" cy="4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7602" y="2611048"/>
            <a:ext cx="1647204" cy="4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5915" y="2620571"/>
            <a:ext cx="1104483" cy="5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0298" y="3582420"/>
            <a:ext cx="1028312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722" y="4078011"/>
            <a:ext cx="4497428" cy="2589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26" y="845932"/>
            <a:ext cx="11340000" cy="26404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694" y="3501008"/>
            <a:ext cx="5940650" cy="2889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638" y="3381072"/>
            <a:ext cx="5435344" cy="3129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700808"/>
            <a:ext cx="11340000" cy="3791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25466" y="2861656"/>
            <a:ext cx="46750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466" y="4229808"/>
            <a:ext cx="467501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18" y="692696"/>
            <a:ext cx="11340000" cy="2668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82" y="3140968"/>
            <a:ext cx="11340000" cy="37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938880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676045" y="5860792"/>
            <a:ext cx="480870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34864" y="5860792"/>
            <a:ext cx="488753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7696" y="5860792"/>
            <a:ext cx="480870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761" y="836712"/>
            <a:ext cx="8640958" cy="486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74352"/>
            <a:ext cx="11340000" cy="511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377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4281" y="2661996"/>
            <a:ext cx="390377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65339"/>
            <a:ext cx="11340000" cy="392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5173" y="2771268"/>
            <a:ext cx="380856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12475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1708989"/>
            <a:ext cx="8315664" cy="4788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1340000" cy="388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5936" y="2814766"/>
            <a:ext cx="304685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6943" y="3778253"/>
            <a:ext cx="304685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3392" y="3441596"/>
            <a:ext cx="5368882" cy="3091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60" y="620688"/>
            <a:ext cx="11340000" cy="32727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0808" y="2777226"/>
            <a:ext cx="6840760" cy="101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501008"/>
            <a:ext cx="5368882" cy="3091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590" y="1387017"/>
            <a:ext cx="11340000" cy="40839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2951900"/>
            <a:ext cx="5256584" cy="57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1315" y="3860800"/>
            <a:ext cx="9271635" cy="16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6672"/>
            <a:ext cx="11340000" cy="382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2686" y="1726062"/>
            <a:ext cx="476070" cy="4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2510" y="2501616"/>
            <a:ext cx="1190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0646" y="3519081"/>
            <a:ext cx="1580554" cy="52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4514" y="3987845"/>
            <a:ext cx="4792818" cy="2759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