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7" r:id="rId12"/>
    <p:sldId id="339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2106075"/>
            <a:ext cx="11809310" cy="264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A58EB-F803-2D38-A65A-0D2CA7527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1340000" cy="4986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192" y="1925552"/>
            <a:ext cx="51149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5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2226B-6634-3E03-74BE-084CE71F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86" y="980728"/>
            <a:ext cx="11340000" cy="5241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BAD7CA-D1B5-1FD3-332E-673CF845CFBB}"/>
              </a:ext>
            </a:extLst>
          </p:cNvPr>
          <p:cNvSpPr/>
          <p:nvPr/>
        </p:nvSpPr>
        <p:spPr bwMode="white">
          <a:xfrm>
            <a:off x="1860358" y="3005672"/>
            <a:ext cx="3096344" cy="311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28597C-1BF4-FFD2-C720-495FB63AA4B1}"/>
              </a:ext>
            </a:extLst>
          </p:cNvPr>
          <p:cNvSpPr/>
          <p:nvPr/>
        </p:nvSpPr>
        <p:spPr bwMode="white">
          <a:xfrm>
            <a:off x="6036822" y="4085793"/>
            <a:ext cx="4896544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2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1E8058C-1B9A-8023-D273-A784AC668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579" y="736096"/>
            <a:ext cx="9225958" cy="60692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656BB22-58BC-0517-CC4F-FF0884B64330}"/>
              </a:ext>
            </a:extLst>
          </p:cNvPr>
          <p:cNvSpPr/>
          <p:nvPr/>
        </p:nvSpPr>
        <p:spPr bwMode="white">
          <a:xfrm>
            <a:off x="2855640" y="2624646"/>
            <a:ext cx="3096343" cy="64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BD6658-B6D2-EC3D-8F98-17A7E7F3F0B6}"/>
              </a:ext>
            </a:extLst>
          </p:cNvPr>
          <p:cNvSpPr/>
          <p:nvPr/>
        </p:nvSpPr>
        <p:spPr bwMode="white">
          <a:xfrm>
            <a:off x="3349543" y="3429000"/>
            <a:ext cx="2183021" cy="50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05281-E761-DBE8-5AE5-186CCAF41440}"/>
              </a:ext>
            </a:extLst>
          </p:cNvPr>
          <p:cNvSpPr/>
          <p:nvPr/>
        </p:nvSpPr>
        <p:spPr bwMode="white">
          <a:xfrm>
            <a:off x="3503712" y="4209124"/>
            <a:ext cx="1137595" cy="41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CC42F4-9E5E-0514-307D-66361AFEA5A0}"/>
              </a:ext>
            </a:extLst>
          </p:cNvPr>
          <p:cNvSpPr/>
          <p:nvPr/>
        </p:nvSpPr>
        <p:spPr bwMode="white">
          <a:xfrm>
            <a:off x="2279576" y="4797152"/>
            <a:ext cx="4248471" cy="51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A4CB8C-D516-7F95-123F-C9D118679339}"/>
              </a:ext>
            </a:extLst>
          </p:cNvPr>
          <p:cNvSpPr/>
          <p:nvPr/>
        </p:nvSpPr>
        <p:spPr bwMode="white">
          <a:xfrm>
            <a:off x="3143672" y="5486623"/>
            <a:ext cx="3096343" cy="53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0365ED-62CE-F6F9-69CE-18564BB99FD1}"/>
              </a:ext>
            </a:extLst>
          </p:cNvPr>
          <p:cNvSpPr/>
          <p:nvPr/>
        </p:nvSpPr>
        <p:spPr bwMode="white">
          <a:xfrm>
            <a:off x="3143672" y="6165124"/>
            <a:ext cx="1115538" cy="43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84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14219-E731-3C33-04BA-ED358C6C5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5770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104" y="3374096"/>
            <a:ext cx="60864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0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560FA-3FCF-F98B-76C7-CF9A86A07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03765"/>
            <a:ext cx="11340000" cy="494551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4CE0A3-6129-F59E-1D62-16DE23880B6B}"/>
              </a:ext>
            </a:extLst>
          </p:cNvPr>
          <p:cNvSpPr/>
          <p:nvPr/>
        </p:nvSpPr>
        <p:spPr bwMode="white">
          <a:xfrm>
            <a:off x="7234592" y="4329362"/>
            <a:ext cx="1094962" cy="4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C7852B-2A74-3FB2-CBA6-C5AB11F5FB0F}"/>
              </a:ext>
            </a:extLst>
          </p:cNvPr>
          <p:cNvSpPr/>
          <p:nvPr/>
        </p:nvSpPr>
        <p:spPr bwMode="white">
          <a:xfrm>
            <a:off x="6549051" y="5358486"/>
            <a:ext cx="266599" cy="37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29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9EE37-CD1A-BE31-E476-54E92B71C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1340000" cy="2981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CDFAC-590B-A523-34CD-C42E4F669FF1}"/>
              </a:ext>
            </a:extLst>
          </p:cNvPr>
          <p:cNvSpPr/>
          <p:nvPr/>
        </p:nvSpPr>
        <p:spPr bwMode="white">
          <a:xfrm>
            <a:off x="7381819" y="2134830"/>
            <a:ext cx="571283" cy="37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EC533A-0626-595A-B1A3-FD70D5045D09}"/>
              </a:ext>
            </a:extLst>
          </p:cNvPr>
          <p:cNvSpPr/>
          <p:nvPr/>
        </p:nvSpPr>
        <p:spPr bwMode="white">
          <a:xfrm>
            <a:off x="2535421" y="3087499"/>
            <a:ext cx="571284" cy="37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54E247-009E-7C00-01ED-68D7921A6342}"/>
              </a:ext>
            </a:extLst>
          </p:cNvPr>
          <p:cNvSpPr/>
          <p:nvPr/>
        </p:nvSpPr>
        <p:spPr bwMode="white">
          <a:xfrm>
            <a:off x="6743885" y="3087499"/>
            <a:ext cx="266599" cy="37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02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28F50-3C2E-6C5A-FB6B-D231444D8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7650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AA71A1-12F8-DF06-ADB7-CEA992F83072}"/>
              </a:ext>
            </a:extLst>
          </p:cNvPr>
          <p:cNvSpPr/>
          <p:nvPr/>
        </p:nvSpPr>
        <p:spPr bwMode="white">
          <a:xfrm>
            <a:off x="9417012" y="1948636"/>
            <a:ext cx="533198" cy="4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CA8EEA-E343-AE55-EC1F-9C2445337734}"/>
              </a:ext>
            </a:extLst>
          </p:cNvPr>
          <p:cNvSpPr/>
          <p:nvPr/>
        </p:nvSpPr>
        <p:spPr bwMode="white">
          <a:xfrm>
            <a:off x="8303007" y="2882757"/>
            <a:ext cx="523677" cy="4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AEE7C1-662A-97D4-6ABB-187329BC068B}"/>
              </a:ext>
            </a:extLst>
          </p:cNvPr>
          <p:cNvSpPr/>
          <p:nvPr/>
        </p:nvSpPr>
        <p:spPr bwMode="white">
          <a:xfrm>
            <a:off x="7350865" y="3835942"/>
            <a:ext cx="580806" cy="4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1D9B87-EA1B-3541-6753-95F1134AC8FD}"/>
              </a:ext>
            </a:extLst>
          </p:cNvPr>
          <p:cNvSpPr/>
          <p:nvPr/>
        </p:nvSpPr>
        <p:spPr bwMode="white">
          <a:xfrm>
            <a:off x="6455853" y="4808191"/>
            <a:ext cx="571284" cy="4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5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5794D-661A-7952-B220-35342CE6F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44824"/>
            <a:ext cx="11340000" cy="2847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5519FB-AA44-EDCB-09A0-26EEF3E514F8}"/>
              </a:ext>
            </a:extLst>
          </p:cNvPr>
          <p:cNvSpPr/>
          <p:nvPr/>
        </p:nvSpPr>
        <p:spPr bwMode="white">
          <a:xfrm>
            <a:off x="9755619" y="3082905"/>
            <a:ext cx="1075919" cy="46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BFD8D8-0840-D64B-4F04-16D3DB5D9D33}"/>
              </a:ext>
            </a:extLst>
          </p:cNvPr>
          <p:cNvSpPr/>
          <p:nvPr/>
        </p:nvSpPr>
        <p:spPr bwMode="white">
          <a:xfrm>
            <a:off x="1491035" y="4035275"/>
            <a:ext cx="1085440" cy="4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3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10BE0-AB16-C80C-3D36-DBBD101E6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826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DDC97-9A69-D1D8-4AFE-18685640B44A}"/>
              </a:ext>
            </a:extLst>
          </p:cNvPr>
          <p:cNvSpPr/>
          <p:nvPr/>
        </p:nvSpPr>
        <p:spPr bwMode="white">
          <a:xfrm>
            <a:off x="7660909" y="2729667"/>
            <a:ext cx="590326" cy="38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3257A4-B9C3-973B-F2CE-4B2C7832319E}"/>
              </a:ext>
            </a:extLst>
          </p:cNvPr>
          <p:cNvSpPr/>
          <p:nvPr/>
        </p:nvSpPr>
        <p:spPr bwMode="white">
          <a:xfrm>
            <a:off x="5585241" y="3607595"/>
            <a:ext cx="1028312" cy="52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E74504-652C-71D5-6C1E-557F3B028CAC}"/>
              </a:ext>
            </a:extLst>
          </p:cNvPr>
          <p:cNvSpPr/>
          <p:nvPr/>
        </p:nvSpPr>
        <p:spPr bwMode="white">
          <a:xfrm>
            <a:off x="5413856" y="4561865"/>
            <a:ext cx="1114005" cy="51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20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C5A62-2DD7-42E1-8868-033E43A72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3032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29E199-3FD5-5106-BF4F-F0596857E2AF}"/>
              </a:ext>
            </a:extLst>
          </p:cNvPr>
          <p:cNvSpPr/>
          <p:nvPr/>
        </p:nvSpPr>
        <p:spPr bwMode="white">
          <a:xfrm>
            <a:off x="4289229" y="2080566"/>
            <a:ext cx="590327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7471E6-8B0A-9FB3-F1E8-5ACD10394854}"/>
              </a:ext>
            </a:extLst>
          </p:cNvPr>
          <p:cNvSpPr/>
          <p:nvPr/>
        </p:nvSpPr>
        <p:spPr bwMode="white">
          <a:xfrm>
            <a:off x="2432554" y="3034090"/>
            <a:ext cx="847405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DCC90AC-5B1B-08A1-5E67-BAECF8DA26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800204"/>
            <a:ext cx="11340000" cy="27860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C386F0-D63A-C6F9-E07A-6D4F7C298676}"/>
              </a:ext>
            </a:extLst>
          </p:cNvPr>
          <p:cNvSpPr/>
          <p:nvPr/>
        </p:nvSpPr>
        <p:spPr bwMode="white">
          <a:xfrm>
            <a:off x="2413511" y="5899281"/>
            <a:ext cx="599848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57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9A5D6-9BB1-7227-90FF-5361AD654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548680"/>
            <a:ext cx="106964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7F2F04-29A6-716F-957B-1C9025F454E7}"/>
              </a:ext>
            </a:extLst>
          </p:cNvPr>
          <p:cNvSpPr/>
          <p:nvPr/>
        </p:nvSpPr>
        <p:spPr bwMode="white">
          <a:xfrm>
            <a:off x="9675815" y="2022419"/>
            <a:ext cx="404147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E5A701-2358-7A77-321F-40E95F9245C5}"/>
              </a:ext>
            </a:extLst>
          </p:cNvPr>
          <p:cNvSpPr/>
          <p:nvPr/>
        </p:nvSpPr>
        <p:spPr bwMode="white">
          <a:xfrm>
            <a:off x="9675815" y="2921041"/>
            <a:ext cx="404147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8AEB6C-9C2D-849D-3A20-A2E239D3541F}"/>
              </a:ext>
            </a:extLst>
          </p:cNvPr>
          <p:cNvSpPr/>
          <p:nvPr/>
        </p:nvSpPr>
        <p:spPr bwMode="white">
          <a:xfrm>
            <a:off x="9603967" y="4664367"/>
            <a:ext cx="475995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558BD3-3C53-B640-CDB2-310CD1F4EEC4}"/>
              </a:ext>
            </a:extLst>
          </p:cNvPr>
          <p:cNvSpPr/>
          <p:nvPr/>
        </p:nvSpPr>
        <p:spPr bwMode="white">
          <a:xfrm>
            <a:off x="9603967" y="5571975"/>
            <a:ext cx="475995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BB7E91F-CA15-AFCB-936D-97F9BA013F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89"/>
          <a:stretch/>
        </p:blipFill>
        <p:spPr>
          <a:xfrm>
            <a:off x="1363098" y="5895487"/>
            <a:ext cx="10570560" cy="917889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0BB7E91F-CA15-AFCB-936D-97F9BA013F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21" t="56840" r="10761"/>
          <a:stretch/>
        </p:blipFill>
        <p:spPr>
          <a:xfrm>
            <a:off x="9582485" y="6111724"/>
            <a:ext cx="2232248" cy="861019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558BD3-3C53-B640-CDB2-310CD1F4EEC4}"/>
              </a:ext>
            </a:extLst>
          </p:cNvPr>
          <p:cNvSpPr/>
          <p:nvPr/>
        </p:nvSpPr>
        <p:spPr bwMode="white">
          <a:xfrm>
            <a:off x="10460611" y="6165305"/>
            <a:ext cx="643192" cy="55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2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A796D-C723-68EF-188A-25723234C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764704"/>
            <a:ext cx="11340000" cy="5758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432" y="2933664"/>
            <a:ext cx="56769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6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2024-11-17T05:07:57Z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