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38" r:id="rId3"/>
    <p:sldId id="336" r:id="rId4"/>
    <p:sldId id="339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5475" y="2962275"/>
            <a:ext cx="84010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710C8-4C95-BB90-F4F6-028929556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340768"/>
            <a:ext cx="11340000" cy="430252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49D8A7-E939-18DA-7395-57600CE8329F}"/>
              </a:ext>
            </a:extLst>
          </p:cNvPr>
          <p:cNvSpPr/>
          <p:nvPr/>
        </p:nvSpPr>
        <p:spPr bwMode="white">
          <a:xfrm>
            <a:off x="1521410" y="2399705"/>
            <a:ext cx="4227506" cy="43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5D9198-496A-3D52-A20E-C97681D1D0FD}"/>
              </a:ext>
            </a:extLst>
          </p:cNvPr>
          <p:cNvSpPr/>
          <p:nvPr/>
        </p:nvSpPr>
        <p:spPr bwMode="white">
          <a:xfrm>
            <a:off x="3530427" y="3334623"/>
            <a:ext cx="2218488" cy="35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6E9376-2A31-0922-B0CB-F98A61E6283A}"/>
              </a:ext>
            </a:extLst>
          </p:cNvPr>
          <p:cNvSpPr/>
          <p:nvPr/>
        </p:nvSpPr>
        <p:spPr bwMode="white">
          <a:xfrm>
            <a:off x="4244533" y="4202760"/>
            <a:ext cx="1504382" cy="3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BA6275-E4AF-0C14-4B80-B906FEFBDE5F}"/>
              </a:ext>
            </a:extLst>
          </p:cNvPr>
          <p:cNvSpPr/>
          <p:nvPr/>
        </p:nvSpPr>
        <p:spPr bwMode="white">
          <a:xfrm>
            <a:off x="1521410" y="5013657"/>
            <a:ext cx="8006334" cy="62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04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0FBDB-A69E-72A1-2219-38F74B6DA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96369"/>
            <a:ext cx="11340000" cy="495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5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5B8B7-EC22-848F-D9B1-7D717F4AA1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16"/>
          <a:stretch/>
        </p:blipFill>
        <p:spPr>
          <a:xfrm>
            <a:off x="2423592" y="1700808"/>
            <a:ext cx="6552728" cy="366882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5178BC-EA9F-1023-B1F8-5F91ACC05EB3}"/>
              </a:ext>
            </a:extLst>
          </p:cNvPr>
          <p:cNvSpPr/>
          <p:nvPr/>
        </p:nvSpPr>
        <p:spPr bwMode="white">
          <a:xfrm>
            <a:off x="2385506" y="2891984"/>
            <a:ext cx="566523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551905-DDB5-04EC-3F70-AE0F3E8C3087}"/>
              </a:ext>
            </a:extLst>
          </p:cNvPr>
          <p:cNvSpPr/>
          <p:nvPr/>
        </p:nvSpPr>
        <p:spPr bwMode="white">
          <a:xfrm>
            <a:off x="6555884" y="3787749"/>
            <a:ext cx="1266347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624CBF-68BF-C943-1385-D9C45AA665AD}"/>
              </a:ext>
            </a:extLst>
          </p:cNvPr>
          <p:cNvSpPr/>
          <p:nvPr/>
        </p:nvSpPr>
        <p:spPr bwMode="white">
          <a:xfrm>
            <a:off x="2385507" y="4464336"/>
            <a:ext cx="6093702" cy="5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21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61AA7-FE79-468F-9712-2C6409F30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01733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2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10555-B2C3-96D7-239F-3CAEF519F2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807" y="692696"/>
            <a:ext cx="11032921" cy="58680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200B9A-3B00-FE9F-6E8C-A9924617C3F8}"/>
              </a:ext>
            </a:extLst>
          </p:cNvPr>
          <p:cNvSpPr/>
          <p:nvPr/>
        </p:nvSpPr>
        <p:spPr bwMode="white">
          <a:xfrm>
            <a:off x="1578752" y="1805113"/>
            <a:ext cx="3622059" cy="42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1F58FD-4350-64D3-A2DD-D3EC60ABE4B4}"/>
              </a:ext>
            </a:extLst>
          </p:cNvPr>
          <p:cNvSpPr/>
          <p:nvPr/>
        </p:nvSpPr>
        <p:spPr bwMode="white">
          <a:xfrm>
            <a:off x="3727902" y="2713586"/>
            <a:ext cx="1472908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AD9BF1-1111-EE12-B207-980C49E94194}"/>
              </a:ext>
            </a:extLst>
          </p:cNvPr>
          <p:cNvSpPr/>
          <p:nvPr/>
        </p:nvSpPr>
        <p:spPr bwMode="white">
          <a:xfrm>
            <a:off x="1578752" y="3492278"/>
            <a:ext cx="3622059" cy="42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6A4EB13-26D7-487F-A043-96CAB669DF74}"/>
              </a:ext>
            </a:extLst>
          </p:cNvPr>
          <p:cNvSpPr/>
          <p:nvPr/>
        </p:nvSpPr>
        <p:spPr bwMode="white">
          <a:xfrm>
            <a:off x="3727902" y="4391482"/>
            <a:ext cx="1472908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9FE8EE-50E3-FE1D-A884-E72C6552BE47}"/>
              </a:ext>
            </a:extLst>
          </p:cNvPr>
          <p:cNvSpPr/>
          <p:nvPr/>
        </p:nvSpPr>
        <p:spPr bwMode="white">
          <a:xfrm>
            <a:off x="1578752" y="5197985"/>
            <a:ext cx="5687837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E3B9A8-1BCA-EF73-F6C4-2B83AA805834}"/>
              </a:ext>
            </a:extLst>
          </p:cNvPr>
          <p:cNvSpPr/>
          <p:nvPr/>
        </p:nvSpPr>
        <p:spPr bwMode="white">
          <a:xfrm>
            <a:off x="1578753" y="5995217"/>
            <a:ext cx="4188878" cy="56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11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1FBC6-1D20-B182-D0CB-C439AF0CF1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672"/>
            <a:ext cx="10801200" cy="306398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F713AAA-3B93-5C00-2166-E7D61C349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157929"/>
            <a:ext cx="11006476" cy="368692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88796C-B0BC-5272-9263-CFA62416F24C}"/>
              </a:ext>
            </a:extLst>
          </p:cNvPr>
          <p:cNvSpPr/>
          <p:nvPr/>
        </p:nvSpPr>
        <p:spPr bwMode="white">
          <a:xfrm>
            <a:off x="4883550" y="5102145"/>
            <a:ext cx="6104627" cy="66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676713-EBD6-9AE5-6FDF-00854D68E9FF}"/>
              </a:ext>
            </a:extLst>
          </p:cNvPr>
          <p:cNvSpPr/>
          <p:nvPr/>
        </p:nvSpPr>
        <p:spPr bwMode="white">
          <a:xfrm>
            <a:off x="3847119" y="6038249"/>
            <a:ext cx="4276791" cy="63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0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F4DAA-1413-9B31-B24A-B91E20994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052736"/>
            <a:ext cx="11340000" cy="47049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FE42D0-20C6-0FD3-02D2-4984A8B795F3}"/>
              </a:ext>
            </a:extLst>
          </p:cNvPr>
          <p:cNvSpPr/>
          <p:nvPr/>
        </p:nvSpPr>
        <p:spPr bwMode="white">
          <a:xfrm>
            <a:off x="4236416" y="2953615"/>
            <a:ext cx="6984776" cy="7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732278-5F53-8EEA-A63B-D3F1AE323A60}"/>
              </a:ext>
            </a:extLst>
          </p:cNvPr>
          <p:cNvSpPr/>
          <p:nvPr/>
        </p:nvSpPr>
        <p:spPr bwMode="white">
          <a:xfrm>
            <a:off x="1437248" y="4090954"/>
            <a:ext cx="2256574" cy="4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88353B-5A05-C1E4-2916-FA1AFF6EBF23}"/>
              </a:ext>
            </a:extLst>
          </p:cNvPr>
          <p:cNvSpPr/>
          <p:nvPr/>
        </p:nvSpPr>
        <p:spPr bwMode="white">
          <a:xfrm>
            <a:off x="3379616" y="5110043"/>
            <a:ext cx="3142065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78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2DC88DB-7CFB-0578-6969-AB0C2EE87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8000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51D9DCC-9B02-C6CB-7EE7-59F2CF1A17BE}"/>
              </a:ext>
            </a:extLst>
          </p:cNvPr>
          <p:cNvSpPr/>
          <p:nvPr/>
        </p:nvSpPr>
        <p:spPr bwMode="white">
          <a:xfrm>
            <a:off x="4679607" y="4077072"/>
            <a:ext cx="6384945" cy="6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19F02-F09B-8C4A-3A51-80BCE0AE77D9}"/>
              </a:ext>
            </a:extLst>
          </p:cNvPr>
          <p:cNvSpPr/>
          <p:nvPr/>
        </p:nvSpPr>
        <p:spPr bwMode="white">
          <a:xfrm>
            <a:off x="3508473" y="5210508"/>
            <a:ext cx="2570780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88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DF683-B942-F978-800E-CE0BF9B92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844824"/>
            <a:ext cx="11340000" cy="311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1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9C231-0D7F-AA8F-409C-12B5F3C10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190543"/>
            <a:ext cx="11340000" cy="454271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8118C2-286B-30C1-3DD7-3A0D970041F5}"/>
              </a:ext>
            </a:extLst>
          </p:cNvPr>
          <p:cNvSpPr/>
          <p:nvPr/>
        </p:nvSpPr>
        <p:spPr bwMode="white">
          <a:xfrm>
            <a:off x="2097474" y="2380981"/>
            <a:ext cx="4217984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1E612E-B991-6A14-49C6-A057F011C00B}"/>
              </a:ext>
            </a:extLst>
          </p:cNvPr>
          <p:cNvSpPr/>
          <p:nvPr/>
        </p:nvSpPr>
        <p:spPr bwMode="white">
          <a:xfrm>
            <a:off x="3820849" y="3276191"/>
            <a:ext cx="2494609" cy="37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51A45D-8952-33B4-596B-E1012A10D078}"/>
              </a:ext>
            </a:extLst>
          </p:cNvPr>
          <p:cNvSpPr/>
          <p:nvPr/>
        </p:nvSpPr>
        <p:spPr bwMode="white">
          <a:xfrm>
            <a:off x="4801554" y="4209495"/>
            <a:ext cx="1266347" cy="33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5DC76D-42C5-B899-4272-B02CCA9359A4}"/>
              </a:ext>
            </a:extLst>
          </p:cNvPr>
          <p:cNvSpPr/>
          <p:nvPr/>
        </p:nvSpPr>
        <p:spPr bwMode="white">
          <a:xfrm>
            <a:off x="2097474" y="5015687"/>
            <a:ext cx="6638182" cy="71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77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A9A96-5810-C233-2569-0DE600951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78625"/>
            <a:ext cx="11340000" cy="410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3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CC9ED-5DED-32B5-0AA5-9C2469C397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5"/>
          <a:stretch/>
        </p:blipFill>
        <p:spPr>
          <a:xfrm>
            <a:off x="2423592" y="1556792"/>
            <a:ext cx="5688632" cy="35301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47A783-7E4C-5E09-2182-9EE64284B215}"/>
              </a:ext>
            </a:extLst>
          </p:cNvPr>
          <p:cNvSpPr/>
          <p:nvPr/>
        </p:nvSpPr>
        <p:spPr bwMode="white">
          <a:xfrm>
            <a:off x="2385506" y="2711234"/>
            <a:ext cx="3522921" cy="44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6F3C2C-3D45-24BA-F338-8E1E1C48D544}"/>
              </a:ext>
            </a:extLst>
          </p:cNvPr>
          <p:cNvSpPr/>
          <p:nvPr/>
        </p:nvSpPr>
        <p:spPr bwMode="white">
          <a:xfrm>
            <a:off x="4146967" y="3674860"/>
            <a:ext cx="1275869" cy="33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57A79A-EBFF-8855-7EA2-74CC9E0AA758}"/>
              </a:ext>
            </a:extLst>
          </p:cNvPr>
          <p:cNvSpPr/>
          <p:nvPr/>
        </p:nvSpPr>
        <p:spPr bwMode="white">
          <a:xfrm>
            <a:off x="2385507" y="4373824"/>
            <a:ext cx="5270030" cy="71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0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4D055-B7F5-3284-06ED-A9473E9ED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498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5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2024-11-17T05:06:24Z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