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47" r:id="rId4"/>
    <p:sldId id="345" r:id="rId5"/>
    <p:sldId id="343" r:id="rId6"/>
    <p:sldId id="342" r:id="rId7"/>
    <p:sldId id="340" r:id="rId8"/>
    <p:sldId id="338" r:id="rId9"/>
    <p:sldId id="336" r:id="rId10"/>
    <p:sldId id="334" r:id="rId11"/>
    <p:sldId id="333" r:id="rId12"/>
    <p:sldId id="332" r:id="rId13"/>
    <p:sldId id="331" r:id="rId14"/>
    <p:sldId id="328" r:id="rId15"/>
    <p:sldId id="327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8"/>
          <a:stretch>
            <a:fillRect/>
          </a:stretch>
        </p:blipFill>
        <p:spPr>
          <a:xfrm>
            <a:off x="3071495" y="3062605"/>
            <a:ext cx="6490335" cy="897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4492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37044" y="3941777"/>
            <a:ext cx="414036" cy="26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9270" y="2777640"/>
            <a:ext cx="6336706" cy="28885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23088" y="3941778"/>
            <a:ext cx="432048" cy="26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22420" y="3942080"/>
            <a:ext cx="429895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55" y="3917649"/>
            <a:ext cx="11340000" cy="2674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5845" y="4653181"/>
            <a:ext cx="304685" cy="20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03225" y="4614972"/>
            <a:ext cx="2380351" cy="267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097" y="5149904"/>
            <a:ext cx="2313702" cy="25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7809" y="5713494"/>
            <a:ext cx="495113" cy="21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55316" y="5713494"/>
            <a:ext cx="485592" cy="20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64"/>
          <a:stretch>
            <a:fillRect/>
          </a:stretch>
        </p:blipFill>
        <p:spPr>
          <a:xfrm>
            <a:off x="623010" y="981074"/>
            <a:ext cx="11340000" cy="29081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1125220"/>
            <a:ext cx="6136005" cy="279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99320"/>
            <a:ext cx="11340000" cy="3853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31653" y="3203185"/>
            <a:ext cx="304685" cy="18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31402" y="3203185"/>
            <a:ext cx="304685" cy="18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40671" y="3203185"/>
            <a:ext cx="304685" cy="18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0419" y="3203185"/>
            <a:ext cx="314205" cy="17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4147" y="4264424"/>
            <a:ext cx="8699661" cy="302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869160"/>
            <a:ext cx="11340000" cy="145237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445817" y="5480684"/>
            <a:ext cx="8759697" cy="21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55338" y="5877272"/>
            <a:ext cx="9033149" cy="32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116024"/>
            <a:ext cx="11340000" cy="4305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418" y="2821017"/>
            <a:ext cx="4056120" cy="2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418" y="3344897"/>
            <a:ext cx="3593030" cy="49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8496" y="4097380"/>
            <a:ext cx="9168600" cy="55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0940" y="4869160"/>
            <a:ext cx="93441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110150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95"/>
          <a:stretch>
            <a:fillRect/>
          </a:stretch>
        </p:blipFill>
        <p:spPr>
          <a:xfrm>
            <a:off x="1847528" y="2060848"/>
            <a:ext cx="8712968" cy="4132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620688"/>
            <a:ext cx="11340000" cy="3062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53088" y="1355407"/>
            <a:ext cx="295163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0821" y="1345865"/>
            <a:ext cx="285642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4348" y="1364949"/>
            <a:ext cx="342770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51980" y="1364949"/>
            <a:ext cx="466549" cy="2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86640" y="1880207"/>
            <a:ext cx="295163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33894" y="1889748"/>
            <a:ext cx="266599" cy="19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47900" y="1889748"/>
            <a:ext cx="342770" cy="20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76010" y="1889748"/>
            <a:ext cx="476070" cy="2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20595" y="2901181"/>
            <a:ext cx="9473803" cy="78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95"/>
          <a:stretch>
            <a:fillRect/>
          </a:stretch>
        </p:blipFill>
        <p:spPr>
          <a:xfrm>
            <a:off x="3234348" y="3717032"/>
            <a:ext cx="6462052" cy="3064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64" y="900000"/>
            <a:ext cx="11340000" cy="1061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2780" y="1578809"/>
            <a:ext cx="561763" cy="20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3158" y="1550127"/>
            <a:ext cx="856926" cy="27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988840"/>
            <a:ext cx="11340000" cy="41557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166233" y="2646523"/>
            <a:ext cx="285642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27845" y="2665586"/>
            <a:ext cx="342770" cy="2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6913" y="2665586"/>
            <a:ext cx="342770" cy="2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13135" y="3189826"/>
            <a:ext cx="571284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18475" y="3723598"/>
            <a:ext cx="342770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56309" y="4228775"/>
            <a:ext cx="295163" cy="2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74999" y="4238307"/>
            <a:ext cx="266599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42455" y="4772078"/>
            <a:ext cx="342770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70566" y="4772078"/>
            <a:ext cx="333249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535553" y="5286787"/>
            <a:ext cx="285642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04470" y="5801496"/>
            <a:ext cx="285642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727996" y="5820559"/>
            <a:ext cx="333249" cy="2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841750" y="5820559"/>
            <a:ext cx="485591" cy="2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206352"/>
            <a:ext cx="11340000" cy="1236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39900" y="1484363"/>
            <a:ext cx="476070" cy="21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58943" y="2011627"/>
            <a:ext cx="314206" cy="21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2443024"/>
            <a:ext cx="11340000" cy="321822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992394" y="3674926"/>
            <a:ext cx="580806" cy="25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21562" y="4228804"/>
            <a:ext cx="304685" cy="19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26600" y="4754034"/>
            <a:ext cx="333249" cy="20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68514" y="4754034"/>
            <a:ext cx="342769" cy="20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59497" y="5279263"/>
            <a:ext cx="476070" cy="20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2913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5709" y="2006473"/>
            <a:ext cx="190428" cy="20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0621" y="2006473"/>
            <a:ext cx="199949" cy="20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87674" y="2006473"/>
            <a:ext cx="304685" cy="19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8832" y="3219581"/>
            <a:ext cx="466549" cy="20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58958" y="3716287"/>
            <a:ext cx="323727" cy="24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65205" y="4270305"/>
            <a:ext cx="304685" cy="19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68832" y="4270305"/>
            <a:ext cx="304686" cy="19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28800"/>
            <a:ext cx="11340000" cy="2079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6000" y="2296476"/>
            <a:ext cx="1123526" cy="26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96000" y="2821079"/>
            <a:ext cx="1123526" cy="26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96000" y="3345682"/>
            <a:ext cx="1123526" cy="26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784" y="3708135"/>
            <a:ext cx="11340000" cy="110725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084466" y="3908586"/>
            <a:ext cx="1123526" cy="26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84466" y="4433576"/>
            <a:ext cx="1123526" cy="26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82143"/>
            <a:ext cx="11340000" cy="20333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8174" y="1779008"/>
            <a:ext cx="218992" cy="21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68" y="3115462"/>
            <a:ext cx="11340000" cy="21857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97881" y="3354080"/>
            <a:ext cx="228513" cy="2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900000"/>
            <a:ext cx="11340000" cy="3307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2293" y="1052501"/>
            <a:ext cx="218992" cy="21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5038" y="2110482"/>
            <a:ext cx="257078" cy="2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4207380"/>
            <a:ext cx="11340000" cy="155015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326147" y="4370050"/>
            <a:ext cx="228513" cy="22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2591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9148" y="2960048"/>
            <a:ext cx="1180654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411"/>
          <a:stretch>
            <a:fillRect/>
          </a:stretch>
        </p:blipFill>
        <p:spPr>
          <a:xfrm>
            <a:off x="1193448" y="3283957"/>
            <a:ext cx="11340000" cy="505084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24"/>
          <a:stretch>
            <a:fillRect/>
          </a:stretch>
        </p:blipFill>
        <p:spPr>
          <a:xfrm>
            <a:off x="1631504" y="3902465"/>
            <a:ext cx="10043856" cy="2873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7300" y="3789041"/>
            <a:ext cx="5425004" cy="3016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28800"/>
            <a:ext cx="11340000" cy="31722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40" y="1702736"/>
            <a:ext cx="3439260" cy="302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2024-11-17T08:51:07Z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