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22"/>
  </p:handoutMasterIdLst>
  <p:sldIdLst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4"/>
    <p:sldId id="334" r:id="rId15"/>
    <p:sldId id="332" r:id="rId16"/>
    <p:sldId id="330" r:id="rId17"/>
    <p:sldId id="329" r:id="rId18"/>
    <p:sldId id="346" r:id="rId19"/>
    <p:sldId id="362" r:id="rId20"/>
    <p:sldId id="325" r:id="rId21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0D9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>
            <a:fillRect/>
          </a:stretch>
        </p:blipFill>
        <p:spPr>
          <a:xfrm>
            <a:off x="2639695" y="3061970"/>
            <a:ext cx="7032625" cy="836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23"/>
          <a:stretch>
            <a:fillRect/>
          </a:stretch>
        </p:blipFill>
        <p:spPr>
          <a:xfrm>
            <a:off x="360000" y="900000"/>
            <a:ext cx="11340000" cy="6567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679921"/>
            <a:ext cx="10369152" cy="379057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783632" y="2492896"/>
            <a:ext cx="1944216" cy="1635297"/>
          </a:xfrm>
          <a:prstGeom prst="line">
            <a:avLst/>
          </a:prstGeom>
          <a:ln w="19050">
            <a:solidFill>
              <a:srgbClr val="F00D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783632" y="2340496"/>
            <a:ext cx="1944216" cy="1160512"/>
          </a:xfrm>
          <a:prstGeom prst="line">
            <a:avLst/>
          </a:prstGeom>
          <a:ln w="19050">
            <a:solidFill>
              <a:srgbClr val="F00D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711624" y="4869160"/>
            <a:ext cx="2016224" cy="0"/>
          </a:xfrm>
          <a:prstGeom prst="line">
            <a:avLst/>
          </a:prstGeom>
          <a:ln w="19050">
            <a:solidFill>
              <a:srgbClr val="F00D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7536160" y="3068960"/>
            <a:ext cx="1728192" cy="360040"/>
          </a:xfrm>
          <a:prstGeom prst="line">
            <a:avLst/>
          </a:prstGeom>
          <a:ln w="19050">
            <a:solidFill>
              <a:srgbClr val="F00D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536160" y="2924944"/>
            <a:ext cx="1728192" cy="1080120"/>
          </a:xfrm>
          <a:prstGeom prst="line">
            <a:avLst/>
          </a:prstGeom>
          <a:ln w="19050">
            <a:solidFill>
              <a:srgbClr val="F00D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657"/>
          <a:stretch>
            <a:fillRect/>
          </a:stretch>
        </p:blipFill>
        <p:spPr>
          <a:xfrm>
            <a:off x="551384" y="620689"/>
            <a:ext cx="11340000" cy="50405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77" y="4401473"/>
            <a:ext cx="11340000" cy="2458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40925" y="4592090"/>
            <a:ext cx="295163" cy="6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6315" y="5020979"/>
            <a:ext cx="628413" cy="2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4149" y="5583301"/>
            <a:ext cx="295164" cy="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3469" y="6469672"/>
            <a:ext cx="7550478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42"/>
          <a:stretch>
            <a:fillRect/>
          </a:stretch>
        </p:blipFill>
        <p:spPr>
          <a:xfrm>
            <a:off x="551384" y="980728"/>
            <a:ext cx="11340000" cy="357983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868880" y="5500917"/>
            <a:ext cx="447564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37243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90937" y="3188328"/>
            <a:ext cx="361813" cy="2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5219" y="3121651"/>
            <a:ext cx="352291" cy="2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568" y="1959745"/>
            <a:ext cx="4608512" cy="266672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40" y="4644570"/>
            <a:ext cx="11340000" cy="142361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45167" y="5085184"/>
            <a:ext cx="9331353" cy="41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9117" y="5721111"/>
            <a:ext cx="9331353" cy="41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64" y="770298"/>
            <a:ext cx="11340000" cy="1409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9277" y="1398739"/>
            <a:ext cx="9169118" cy="23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9756" y="1859139"/>
            <a:ext cx="9272140" cy="25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78" y="2112876"/>
            <a:ext cx="11340000" cy="53205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01"/>
          <a:stretch>
            <a:fillRect/>
          </a:stretch>
        </p:blipFill>
        <p:spPr>
          <a:xfrm>
            <a:off x="551384" y="3068960"/>
            <a:ext cx="11340000" cy="264427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416321" y="4484472"/>
            <a:ext cx="361813" cy="2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20603" y="4417795"/>
            <a:ext cx="352291" cy="2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8952" y="3255889"/>
            <a:ext cx="4608512" cy="2666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16647"/>
            <a:ext cx="11340000" cy="1926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9808" y="1150195"/>
            <a:ext cx="618891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692" y="2619224"/>
            <a:ext cx="9188161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01"/>
          <a:stretch>
            <a:fillRect/>
          </a:stretch>
        </p:blipFill>
        <p:spPr>
          <a:xfrm>
            <a:off x="426000" y="2946033"/>
            <a:ext cx="11340000" cy="26442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379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965"/>
            <a:ext cx="11340000" cy="36524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6490" y="1400810"/>
            <a:ext cx="7586980" cy="31553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6" t="12785" r="8368"/>
          <a:stretch>
            <a:fillRect/>
          </a:stretch>
        </p:blipFill>
        <p:spPr>
          <a:xfrm>
            <a:off x="2135505" y="4581525"/>
            <a:ext cx="6696710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08"/>
          <a:stretch>
            <a:fillRect/>
          </a:stretch>
        </p:blipFill>
        <p:spPr>
          <a:xfrm>
            <a:off x="695325" y="909320"/>
            <a:ext cx="11339830" cy="23780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26382" y="1062202"/>
            <a:ext cx="609370" cy="21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620" y="3000858"/>
            <a:ext cx="8493098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8" y="3287292"/>
            <a:ext cx="11340000" cy="143799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7141" y="3906294"/>
            <a:ext cx="5912795" cy="21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7620" y="4353881"/>
            <a:ext cx="4789269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5" t="13083" r="17412"/>
          <a:stretch>
            <a:fillRect/>
          </a:stretch>
        </p:blipFill>
        <p:spPr>
          <a:xfrm>
            <a:off x="6654165" y="4380865"/>
            <a:ext cx="5201920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556792"/>
            <a:ext cx="11340000" cy="3364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3548" y="2214520"/>
            <a:ext cx="333248" cy="2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3171" y="2700667"/>
            <a:ext cx="761711" cy="20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3347" y="3682493"/>
            <a:ext cx="914055" cy="2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52692" y="4178172"/>
            <a:ext cx="628413" cy="20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905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3732" y="1950420"/>
            <a:ext cx="571284" cy="27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224" y="2445762"/>
            <a:ext cx="609370" cy="27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3455" y="2969682"/>
            <a:ext cx="199949" cy="2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4010" y="4408080"/>
            <a:ext cx="875969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1163" y="4408080"/>
            <a:ext cx="866448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44488" y="4903423"/>
            <a:ext cx="590327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24186" y="4903423"/>
            <a:ext cx="599848" cy="2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28754"/>
            <a:ext cx="11340000" cy="4000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26162" y="1600203"/>
            <a:ext cx="333249" cy="2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5457" y="2095502"/>
            <a:ext cx="485591" cy="2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0948" y="2095502"/>
            <a:ext cx="342770" cy="2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6465" y="2581276"/>
            <a:ext cx="495113" cy="2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93719" y="4629147"/>
            <a:ext cx="190428" cy="20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3064" y="4629147"/>
            <a:ext cx="190428" cy="20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11452" y="4638672"/>
            <a:ext cx="171385" cy="2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3074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4626" y="2378709"/>
            <a:ext cx="190428" cy="2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9032" y="3352594"/>
            <a:ext cx="504056" cy="58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7544" y="3352594"/>
            <a:ext cx="504056" cy="58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4626" y="4154619"/>
            <a:ext cx="500269" cy="62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089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5986" y="3518542"/>
            <a:ext cx="190428" cy="2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2812" y="4014257"/>
            <a:ext cx="199949" cy="20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5180" y="4500439"/>
            <a:ext cx="628413" cy="2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1049" y="4948489"/>
            <a:ext cx="580806" cy="27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88840"/>
            <a:ext cx="11340000" cy="1987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1218" y="3164024"/>
            <a:ext cx="323727" cy="2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5727" y="3660850"/>
            <a:ext cx="485591" cy="2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436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978" y="1999487"/>
            <a:ext cx="257078" cy="2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43978" y="2973247"/>
            <a:ext cx="257078" cy="2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5892" y="3441034"/>
            <a:ext cx="295163" cy="25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43978" y="3956554"/>
            <a:ext cx="257078" cy="2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43978" y="4452980"/>
            <a:ext cx="257078" cy="2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1340000" cy="2965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6904" y="2349134"/>
            <a:ext cx="218992" cy="2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7735" y="3331157"/>
            <a:ext cx="218992" cy="2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3548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1035" y="1766676"/>
            <a:ext cx="218992" cy="20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2244" y="2816101"/>
            <a:ext cx="228513" cy="21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9675" y="4294835"/>
            <a:ext cx="228513" cy="20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2024-11-17T08:58:52Z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