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0475" y="2881312"/>
            <a:ext cx="45910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114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67" y="941426"/>
            <a:ext cx="11340000" cy="497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9599" y="3902474"/>
            <a:ext cx="727280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9599" y="5342634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57344"/>
            <a:ext cx="102313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880" y="2521700"/>
            <a:ext cx="8002772" cy="99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7899" y="3965074"/>
            <a:ext cx="7705753" cy="85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5080" y="5262392"/>
            <a:ext cx="2199189" cy="31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flipV="1">
            <a:off x="1966904" y="5922648"/>
            <a:ext cx="6120680" cy="60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09390"/>
            <a:ext cx="11340000" cy="483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566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4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890759"/>
            <a:ext cx="4379848" cy="4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105" y="3719448"/>
            <a:ext cx="3618136" cy="4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105" y="4605289"/>
            <a:ext cx="2389874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417574"/>
            <a:ext cx="7449841" cy="105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2415266"/>
            <a:ext cx="6087636" cy="2988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940662"/>
            <a:ext cx="4379848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670" y="3770277"/>
            <a:ext cx="3618136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670" y="4657108"/>
            <a:ext cx="2380352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105" y="5486724"/>
            <a:ext cx="7110127" cy="70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2415266"/>
            <a:ext cx="6087636" cy="2988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0098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60"/>
          <a:stretch>
            <a:fillRect/>
          </a:stretch>
        </p:blipFill>
        <p:spPr>
          <a:xfrm>
            <a:off x="1343472" y="4896544"/>
            <a:ext cx="11340000" cy="18448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60"/>
          <a:stretch>
            <a:fillRect/>
          </a:stretch>
        </p:blipFill>
        <p:spPr>
          <a:xfrm>
            <a:off x="1559496" y="3260830"/>
            <a:ext cx="10619920" cy="1896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173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314" y="2383593"/>
            <a:ext cx="2475566" cy="3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314" y="3231628"/>
            <a:ext cx="2199445" cy="3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225" y="3879850"/>
            <a:ext cx="1038288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41426"/>
            <a:ext cx="11340000" cy="4975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705177"/>
            <a:ext cx="11340000" cy="27238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08" y="3140968"/>
            <a:ext cx="9323776" cy="3610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