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8950" y="2886075"/>
            <a:ext cx="61341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803" y="764704"/>
            <a:ext cx="1096219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2986" y="1778016"/>
            <a:ext cx="5218779" cy="43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2986" y="2662361"/>
            <a:ext cx="3580432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2986" y="3482223"/>
            <a:ext cx="2880913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2986" y="4338933"/>
            <a:ext cx="2448316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3155" y="5168006"/>
            <a:ext cx="10081119" cy="129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9" t="-1370" r="8561" b="53394"/>
          <a:stretch>
            <a:fillRect/>
          </a:stretch>
        </p:blipFill>
        <p:spPr>
          <a:xfrm>
            <a:off x="8439182" y="1628652"/>
            <a:ext cx="3456384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5156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7703" y="2213584"/>
            <a:ext cx="2123491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61503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3227" y="2090993"/>
            <a:ext cx="5812616" cy="9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3227" y="3287224"/>
            <a:ext cx="5812616" cy="87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3075" y="4434840"/>
            <a:ext cx="8896985" cy="210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000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5863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2122" y="3229582"/>
            <a:ext cx="875969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4389" y="3181915"/>
            <a:ext cx="1742418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5321" y="3172382"/>
            <a:ext cx="1970931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4288" y="3172382"/>
            <a:ext cx="1980453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6253" y="4449851"/>
            <a:ext cx="933098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5346" y="4402184"/>
            <a:ext cx="1780503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1013" y="4402184"/>
            <a:ext cx="1790025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5245" y="4402184"/>
            <a:ext cx="2028060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0031" y="5670119"/>
            <a:ext cx="685541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97336" y="5670119"/>
            <a:ext cx="685541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1013" y="5622452"/>
            <a:ext cx="1780503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4288" y="5622452"/>
            <a:ext cx="2009017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5" y="908720"/>
            <a:ext cx="1114755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09" y="1441021"/>
            <a:ext cx="11340000" cy="3860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7423" y="2927908"/>
            <a:ext cx="3694307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423" y="3681989"/>
            <a:ext cx="41899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423" y="4618093"/>
            <a:ext cx="764629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2" t="52764" r="14467"/>
          <a:stretch>
            <a:fillRect/>
          </a:stretch>
        </p:blipFill>
        <p:spPr>
          <a:xfrm>
            <a:off x="6672580" y="2348865"/>
            <a:ext cx="5484495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210207"/>
            <a:ext cx="11340000" cy="4235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261141"/>
            <a:ext cx="11340000" cy="43357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07574" y="2376039"/>
            <a:ext cx="4179899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418" y="3262241"/>
            <a:ext cx="3227758" cy="36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418" y="4129385"/>
            <a:ext cx="2942115" cy="4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418" y="4986999"/>
            <a:ext cx="6782198" cy="6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1340000" cy="51141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9" t="-1370" r="8561" b="53394"/>
          <a:stretch>
            <a:fillRect/>
          </a:stretch>
        </p:blipFill>
        <p:spPr>
          <a:xfrm>
            <a:off x="8237252" y="4942717"/>
            <a:ext cx="3456384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52530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7354" y="2969016"/>
            <a:ext cx="3894256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354" y="3893789"/>
            <a:ext cx="2199445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354" y="4732757"/>
            <a:ext cx="2923073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354" y="5609861"/>
            <a:ext cx="2485088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2024-11-17T09:07:48Z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