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8" r:id="rId3"/>
    <p:sldId id="337" r:id="rId4"/>
    <p:sldId id="336" r:id="rId5"/>
    <p:sldId id="334" r:id="rId6"/>
    <p:sldId id="333" r:id="rId7"/>
    <p:sldId id="331" r:id="rId8"/>
    <p:sldId id="330" r:id="rId9"/>
    <p:sldId id="329" r:id="rId10"/>
    <p:sldId id="339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814362"/>
            <a:ext cx="11953326" cy="1229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DAD1EB-0898-775C-7DAD-D477A55F5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642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40968"/>
            <a:ext cx="3000375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3387286"/>
            <a:ext cx="3480210" cy="3050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7457" y="3354073"/>
            <a:ext cx="30765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2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917B1-23E5-9954-725B-BCFF2058C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1275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3900A-B1CE-47DF-7424-8B9D1AA3365D}"/>
              </a:ext>
            </a:extLst>
          </p:cNvPr>
          <p:cNvSpPr/>
          <p:nvPr/>
        </p:nvSpPr>
        <p:spPr bwMode="white">
          <a:xfrm>
            <a:off x="3974452" y="2822756"/>
            <a:ext cx="4787396" cy="355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16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A41AB-D5C0-D506-51DB-0E801705B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32" y="764704"/>
            <a:ext cx="1090229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8EF3B-F56E-387D-6E62-52700E588941}"/>
              </a:ext>
            </a:extLst>
          </p:cNvPr>
          <p:cNvSpPr/>
          <p:nvPr/>
        </p:nvSpPr>
        <p:spPr bwMode="white">
          <a:xfrm>
            <a:off x="1969236" y="6010201"/>
            <a:ext cx="2755323" cy="43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559" y="2459125"/>
            <a:ext cx="4015380" cy="336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40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C3D2A-70CD-7F0A-9D34-24358EFBE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76672"/>
            <a:ext cx="8048576" cy="62928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0D3761-9D73-1E7C-CA64-5BDD0FBE6757}"/>
              </a:ext>
            </a:extLst>
          </p:cNvPr>
          <p:cNvSpPr/>
          <p:nvPr/>
        </p:nvSpPr>
        <p:spPr bwMode="white">
          <a:xfrm>
            <a:off x="4367808" y="4852314"/>
            <a:ext cx="620507" cy="44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CDBB7-81C1-812C-61A6-E271C1ED97AE}"/>
              </a:ext>
            </a:extLst>
          </p:cNvPr>
          <p:cNvSpPr/>
          <p:nvPr/>
        </p:nvSpPr>
        <p:spPr bwMode="white">
          <a:xfrm>
            <a:off x="7362830" y="4946858"/>
            <a:ext cx="461362" cy="49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0B6D1-95F2-37BB-9291-99F77686513A}"/>
              </a:ext>
            </a:extLst>
          </p:cNvPr>
          <p:cNvSpPr/>
          <p:nvPr/>
        </p:nvSpPr>
        <p:spPr bwMode="white">
          <a:xfrm>
            <a:off x="7318227" y="5662490"/>
            <a:ext cx="402641" cy="44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641AA9-9864-41A1-F3E0-A8CC927B0AD7}"/>
              </a:ext>
            </a:extLst>
          </p:cNvPr>
          <p:cNvSpPr/>
          <p:nvPr/>
        </p:nvSpPr>
        <p:spPr bwMode="white">
          <a:xfrm>
            <a:off x="7318227" y="6316098"/>
            <a:ext cx="371553" cy="39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7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7135C-C07F-C6A7-A8AF-EE7E66A04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6044"/>
            <a:ext cx="11340000" cy="48392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2F85B-BAB8-5C61-A630-4D210D7A205E}"/>
              </a:ext>
            </a:extLst>
          </p:cNvPr>
          <p:cNvSpPr/>
          <p:nvPr/>
        </p:nvSpPr>
        <p:spPr bwMode="white">
          <a:xfrm>
            <a:off x="5049653" y="4300152"/>
            <a:ext cx="314206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FBED55-DA67-1E4A-1641-6F25FBE3EA0A}"/>
              </a:ext>
            </a:extLst>
          </p:cNvPr>
          <p:cNvSpPr/>
          <p:nvPr/>
        </p:nvSpPr>
        <p:spPr bwMode="white">
          <a:xfrm>
            <a:off x="9953179" y="4233470"/>
            <a:ext cx="1104483" cy="4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996DAD-F05D-1A4C-A426-3098BF829775}"/>
              </a:ext>
            </a:extLst>
          </p:cNvPr>
          <p:cNvSpPr/>
          <p:nvPr/>
        </p:nvSpPr>
        <p:spPr bwMode="white">
          <a:xfrm>
            <a:off x="9600887" y="5233703"/>
            <a:ext cx="856926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A9DF1-4968-C2C2-78B6-A5A88651E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11340000" cy="281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C9F64-CB80-E980-CB7A-42F97FC0D2F2}"/>
              </a:ext>
            </a:extLst>
          </p:cNvPr>
          <p:cNvSpPr/>
          <p:nvPr/>
        </p:nvSpPr>
        <p:spPr bwMode="white">
          <a:xfrm>
            <a:off x="5732842" y="2278809"/>
            <a:ext cx="314206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41FEE1-9043-6B9F-6202-D8D835297A88}"/>
              </a:ext>
            </a:extLst>
          </p:cNvPr>
          <p:cNvSpPr/>
          <p:nvPr/>
        </p:nvSpPr>
        <p:spPr bwMode="white">
          <a:xfrm>
            <a:off x="5018736" y="3145650"/>
            <a:ext cx="580806" cy="4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124DF-6F66-B63F-F9D6-64D5FB0F7598}"/>
              </a:ext>
            </a:extLst>
          </p:cNvPr>
          <p:cNvSpPr/>
          <p:nvPr/>
        </p:nvSpPr>
        <p:spPr bwMode="white">
          <a:xfrm>
            <a:off x="8475008" y="3164702"/>
            <a:ext cx="571283" cy="4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3D94EB-3FE3-C994-51D5-06B94CBF5ACD}"/>
              </a:ext>
            </a:extLst>
          </p:cNvPr>
          <p:cNvSpPr/>
          <p:nvPr/>
        </p:nvSpPr>
        <p:spPr bwMode="white">
          <a:xfrm>
            <a:off x="7237225" y="4145852"/>
            <a:ext cx="856926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42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3EB84-5012-3C4C-A917-D66769D77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542972"/>
            <a:ext cx="11340000" cy="2814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9B50B-24DC-BC2A-2E22-81A8321DAB9A}"/>
              </a:ext>
            </a:extLst>
          </p:cNvPr>
          <p:cNvSpPr/>
          <p:nvPr/>
        </p:nvSpPr>
        <p:spPr bwMode="white">
          <a:xfrm>
            <a:off x="2538763" y="1763970"/>
            <a:ext cx="780755" cy="4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E2C61-34AE-28CC-1B8C-0A213236A15E}"/>
              </a:ext>
            </a:extLst>
          </p:cNvPr>
          <p:cNvSpPr/>
          <p:nvPr/>
        </p:nvSpPr>
        <p:spPr bwMode="white">
          <a:xfrm>
            <a:off x="9356093" y="1735353"/>
            <a:ext cx="1704333" cy="51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F1C79-51AC-F505-3D71-7795BAD7C232}"/>
              </a:ext>
            </a:extLst>
          </p:cNvPr>
          <p:cNvSpPr/>
          <p:nvPr/>
        </p:nvSpPr>
        <p:spPr bwMode="white">
          <a:xfrm>
            <a:off x="1796093" y="2679719"/>
            <a:ext cx="390377" cy="5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15928FF-190F-A0F0-5C83-2478013F8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138066"/>
            <a:ext cx="11340000" cy="372592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F29DD9-4219-9821-B86F-E1C5B13BC723}"/>
              </a:ext>
            </a:extLst>
          </p:cNvPr>
          <p:cNvSpPr/>
          <p:nvPr/>
        </p:nvSpPr>
        <p:spPr bwMode="white">
          <a:xfrm>
            <a:off x="5918864" y="5118018"/>
            <a:ext cx="5217696" cy="68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90B091-D386-1BD7-441E-FDD6E9A454D8}"/>
              </a:ext>
            </a:extLst>
          </p:cNvPr>
          <p:cNvSpPr/>
          <p:nvPr/>
        </p:nvSpPr>
        <p:spPr bwMode="white">
          <a:xfrm>
            <a:off x="1681836" y="6196941"/>
            <a:ext cx="4970176" cy="5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4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C9ED7-3875-D052-C760-DF1BBFE21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1340000" cy="288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F2CD7-3651-05D5-5739-0BA294FBE602}"/>
              </a:ext>
            </a:extLst>
          </p:cNvPr>
          <p:cNvSpPr/>
          <p:nvPr/>
        </p:nvSpPr>
        <p:spPr bwMode="white">
          <a:xfrm>
            <a:off x="7994158" y="4055139"/>
            <a:ext cx="561763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3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D6D4E-2463-15BB-8380-6F8398149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8358"/>
            <a:ext cx="11340000" cy="3972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80CD2-C518-371B-68C8-454CD9C83BBC}"/>
              </a:ext>
            </a:extLst>
          </p:cNvPr>
          <p:cNvSpPr/>
          <p:nvPr/>
        </p:nvSpPr>
        <p:spPr bwMode="white">
          <a:xfrm>
            <a:off x="10413959" y="2263840"/>
            <a:ext cx="352292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625997-2FC4-0B2C-C352-7D7805FDE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656790"/>
            <a:ext cx="11340000" cy="18685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83808-A671-FC6B-5BCC-2E44A662E0E1}"/>
              </a:ext>
            </a:extLst>
          </p:cNvPr>
          <p:cNvSpPr/>
          <p:nvPr/>
        </p:nvSpPr>
        <p:spPr bwMode="white">
          <a:xfrm>
            <a:off x="8076304" y="4980927"/>
            <a:ext cx="371335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8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8C690-CFE2-670C-6241-2720E0097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8720"/>
            <a:ext cx="11340000" cy="5628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6A0DD4-422D-26AB-6187-FFBEAC8FC829}"/>
              </a:ext>
            </a:extLst>
          </p:cNvPr>
          <p:cNvSpPr/>
          <p:nvPr/>
        </p:nvSpPr>
        <p:spPr bwMode="white">
          <a:xfrm>
            <a:off x="3633725" y="1242021"/>
            <a:ext cx="380856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68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9FFB8-61D0-ECF1-A543-554A004FE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228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38591-237F-89B4-A806-8A0670736AD8}"/>
              </a:ext>
            </a:extLst>
          </p:cNvPr>
          <p:cNvSpPr/>
          <p:nvPr/>
        </p:nvSpPr>
        <p:spPr bwMode="white">
          <a:xfrm>
            <a:off x="7214597" y="1933509"/>
            <a:ext cx="437984" cy="39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6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D29B1-E93B-B233-B2C6-1681CB403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398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F9E25-1AAE-FD80-354B-9899C35B8049}"/>
              </a:ext>
            </a:extLst>
          </p:cNvPr>
          <p:cNvSpPr/>
          <p:nvPr/>
        </p:nvSpPr>
        <p:spPr bwMode="white">
          <a:xfrm>
            <a:off x="7644256" y="2732894"/>
            <a:ext cx="428463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6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