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8" r:id="rId4"/>
    <p:sldId id="339" r:id="rId5"/>
    <p:sldId id="340" r:id="rId6"/>
    <p:sldId id="335" r:id="rId7"/>
    <p:sldId id="333" r:id="rId8"/>
    <p:sldId id="341" r:id="rId9"/>
    <p:sldId id="331" r:id="rId10"/>
    <p:sldId id="330" r:id="rId11"/>
    <p:sldId id="329" r:id="rId12"/>
    <p:sldId id="328" r:id="rId13"/>
    <p:sldId id="342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425" y="2909887"/>
            <a:ext cx="10725150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297829"/>
            <a:ext cx="11340000" cy="429141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665426" y="2780928"/>
            <a:ext cx="5874710" cy="96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5426" y="4187379"/>
            <a:ext cx="6331738" cy="419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65426" y="4978906"/>
            <a:ext cx="8521662" cy="43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57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1340000" cy="5859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45346" y="2420888"/>
            <a:ext cx="7331485" cy="100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45346" y="3717032"/>
            <a:ext cx="7331486" cy="1063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470" y="5157470"/>
            <a:ext cx="10476230" cy="1426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31069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1556792"/>
            <a:ext cx="11340000" cy="372441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2610" y="2585529"/>
            <a:ext cx="4636926" cy="44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2610" y="3365712"/>
            <a:ext cx="5126014" cy="143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730189"/>
            <a:ext cx="11340000" cy="572314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128821" y="4272636"/>
            <a:ext cx="304685" cy="37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67561" y="4577363"/>
            <a:ext cx="561763" cy="380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33002" y="4891612"/>
            <a:ext cx="590327" cy="37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58544" y="5853405"/>
            <a:ext cx="590327" cy="37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61" y="1628800"/>
            <a:ext cx="11340000" cy="336787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8904312" y="3889949"/>
            <a:ext cx="864096" cy="110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223793" y="4005064"/>
            <a:ext cx="1546738" cy="571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78" y="1700808"/>
            <a:ext cx="11340000" cy="313290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303912" y="2924945"/>
            <a:ext cx="3053479" cy="566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583832" y="3861049"/>
            <a:ext cx="547260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404" y="764704"/>
            <a:ext cx="11340000" cy="28252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1119" y="2998146"/>
            <a:ext cx="875969" cy="38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9" r="72913"/>
          <a:stretch>
            <a:fillRect/>
          </a:stretch>
        </p:blipFill>
        <p:spPr>
          <a:xfrm>
            <a:off x="6240016" y="2870223"/>
            <a:ext cx="3071704" cy="39647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583103"/>
            <a:ext cx="11340000" cy="36755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27982" y="3554029"/>
            <a:ext cx="866448" cy="38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37" r="29733"/>
          <a:stretch>
            <a:fillRect/>
          </a:stretch>
        </p:blipFill>
        <p:spPr>
          <a:xfrm>
            <a:off x="4702162" y="3645024"/>
            <a:ext cx="3162356" cy="31177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836712"/>
            <a:ext cx="11340000" cy="557769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954308" y="4192861"/>
            <a:ext cx="3694307" cy="43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631504" y="3861048"/>
            <a:ext cx="3528392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88666" y="5403744"/>
            <a:ext cx="1266347" cy="33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2041" y="5403744"/>
            <a:ext cx="2009017" cy="352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484784"/>
            <a:ext cx="11340000" cy="34461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1370" y="3556320"/>
            <a:ext cx="3246801" cy="42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3939" y="3556320"/>
            <a:ext cx="3446750" cy="42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1597" y="4491852"/>
            <a:ext cx="2119563" cy="602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93158" y="4491852"/>
            <a:ext cx="1751939" cy="353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56687"/>
            <a:ext cx="11340000" cy="5208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37464" y="3989743"/>
            <a:ext cx="4104456" cy="766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9526" y="4925847"/>
            <a:ext cx="5980626" cy="982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2024-11-17T10:30:47Z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