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24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37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43225" y="2919412"/>
            <a:ext cx="6305550" cy="1019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548680"/>
            <a:ext cx="11340000" cy="3240794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97" t="175" r="10049" b="31799"/>
          <a:stretch>
            <a:fillRect/>
          </a:stretch>
        </p:blipFill>
        <p:spPr>
          <a:xfrm>
            <a:off x="4511824" y="3489115"/>
            <a:ext cx="3816424" cy="33843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1124744"/>
            <a:ext cx="11340000" cy="4975147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766586" y="3640910"/>
            <a:ext cx="3437229" cy="381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66586" y="4441361"/>
            <a:ext cx="4117902" cy="629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66586" y="5366008"/>
            <a:ext cx="9230470" cy="591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620688"/>
            <a:ext cx="10081120" cy="61030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759" y="836712"/>
            <a:ext cx="11032921" cy="5868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146704" y="1893507"/>
            <a:ext cx="7350240" cy="534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146704" y="2757604"/>
            <a:ext cx="7350240" cy="534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8112" y="3621701"/>
            <a:ext cx="7350240" cy="534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46810" y="4464050"/>
            <a:ext cx="9989820" cy="2212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836712"/>
            <a:ext cx="11340000" cy="500705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614002" y="5093904"/>
            <a:ext cx="1455062" cy="749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24744"/>
            <a:ext cx="11340000" cy="47944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84687" y="2430592"/>
            <a:ext cx="856926" cy="400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09876" y="5299645"/>
            <a:ext cx="295163" cy="371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84784"/>
            <a:ext cx="11340000" cy="38881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81161" y="4686797"/>
            <a:ext cx="561763" cy="371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559" y="764704"/>
            <a:ext cx="1033400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39647" y="3797760"/>
            <a:ext cx="515895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39647" y="4589849"/>
            <a:ext cx="7247184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39647" y="5885992"/>
            <a:ext cx="6599112" cy="543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528" y="764704"/>
            <a:ext cx="1037004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58104" y="3797761"/>
            <a:ext cx="511256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26056" y="4733864"/>
            <a:ext cx="6383601" cy="936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92857" y="5885992"/>
            <a:ext cx="6216799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08720"/>
            <a:ext cx="11340000" cy="52364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88016" y="1997560"/>
            <a:ext cx="747968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54565" y="2949877"/>
            <a:ext cx="4636926" cy="400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26102" y="3884613"/>
            <a:ext cx="2913551" cy="333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26102" y="4714430"/>
            <a:ext cx="2665994" cy="400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97536" y="5457429"/>
            <a:ext cx="7529122" cy="687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836712"/>
            <a:ext cx="11340000" cy="3112941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11" t="1375" r="7781" b="53221"/>
          <a:stretch>
            <a:fillRect/>
          </a:stretch>
        </p:blipFill>
        <p:spPr>
          <a:xfrm>
            <a:off x="4439816" y="3949653"/>
            <a:ext cx="3528392" cy="26642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956863"/>
            <a:ext cx="10436547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524444" y="1904162"/>
            <a:ext cx="3178764" cy="675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06401" y="2765783"/>
            <a:ext cx="3321117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24444" y="4186146"/>
            <a:ext cx="4186876" cy="840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524444" y="5438997"/>
            <a:ext cx="3364932" cy="385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524444" y="6237184"/>
            <a:ext cx="6563140" cy="396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3" grpId="0" animBg="1"/>
      <p:bldP spid="16" grpId="0" animBg="1"/>
      <p:bldP spid="1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68</cp:revision>
  <dcterms:created xsi:type="dcterms:W3CDTF">2015-09-16T06:44:00Z</dcterms:created>
  <dcterms:modified xsi:type="dcterms:W3CDTF">2024-11-17T09:11:44Z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