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7" r:id="rId4"/>
    <p:sldId id="346" r:id="rId5"/>
    <p:sldId id="345" r:id="rId6"/>
    <p:sldId id="343" r:id="rId7"/>
    <p:sldId id="341" r:id="rId8"/>
    <p:sldId id="339" r:id="rId9"/>
    <p:sldId id="337" r:id="rId10"/>
    <p:sldId id="348" r:id="rId11"/>
    <p:sldId id="349" r:id="rId12"/>
    <p:sldId id="334" r:id="rId13"/>
    <p:sldId id="333" r:id="rId14"/>
    <p:sldId id="331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>
            <a:fillRect/>
          </a:stretch>
        </p:blipFill>
        <p:spPr>
          <a:xfrm>
            <a:off x="3647440" y="2853055"/>
            <a:ext cx="5370195" cy="11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628800"/>
            <a:ext cx="11340000" cy="277244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086142" y="3181751"/>
            <a:ext cx="1056876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47250" y="2996952"/>
            <a:ext cx="185686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50" y="2996952"/>
            <a:ext cx="1605254" cy="53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5960" y="3810554"/>
            <a:ext cx="792088" cy="59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1254" y="3810554"/>
            <a:ext cx="850450" cy="48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6142" y="3943936"/>
            <a:ext cx="571283" cy="1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09787"/>
            <a:ext cx="11340000" cy="3747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3651" y="3011731"/>
            <a:ext cx="2694559" cy="2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4608" y="3450358"/>
            <a:ext cx="1409168" cy="2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6094" y="3927128"/>
            <a:ext cx="1285390" cy="1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0174" y="4394361"/>
            <a:ext cx="3170629" cy="2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6094" y="4365755"/>
            <a:ext cx="1532947" cy="2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1661" y="4852060"/>
            <a:ext cx="1542468" cy="2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3445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4654" y="2289126"/>
            <a:ext cx="485592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1077" y="4255215"/>
            <a:ext cx="342770" cy="2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7624" y="1729177"/>
            <a:ext cx="3419866" cy="2526038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60" y="4570171"/>
            <a:ext cx="11340000" cy="95770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939999" y="4713826"/>
            <a:ext cx="333248" cy="23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7430" y="5202254"/>
            <a:ext cx="580806" cy="26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764704"/>
            <a:ext cx="11340000" cy="351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7440" y="2393351"/>
            <a:ext cx="7388614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960" y="2789648"/>
            <a:ext cx="7488631" cy="29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4257321"/>
            <a:ext cx="11340000" cy="19556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27097" y="4829711"/>
            <a:ext cx="8750176" cy="2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7097" y="5316243"/>
            <a:ext cx="8750176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7097" y="5741976"/>
            <a:ext cx="9114679" cy="29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06946"/>
            <a:ext cx="11340000" cy="3244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2762" y="3104589"/>
            <a:ext cx="8921561" cy="45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205" y="3839284"/>
            <a:ext cx="1285390" cy="1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205" y="4278193"/>
            <a:ext cx="9169118" cy="20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684" y="4623978"/>
            <a:ext cx="9272140" cy="33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03228"/>
            <a:ext cx="11340000" cy="26257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4154" y="1892068"/>
            <a:ext cx="9353670" cy="49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154" y="2612148"/>
            <a:ext cx="9188161" cy="24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3676" y="3044196"/>
            <a:ext cx="9272140" cy="27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323968"/>
            <a:ext cx="11340000" cy="333326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96737" y="4377954"/>
            <a:ext cx="9272140" cy="70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4829" y="5101128"/>
            <a:ext cx="9272140" cy="5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3611" y="5839182"/>
            <a:ext cx="9272140" cy="27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3168" y="6326541"/>
            <a:ext cx="9272140" cy="27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2993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3719" y="3017592"/>
            <a:ext cx="7226751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205" y="3484793"/>
            <a:ext cx="1409168" cy="1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684" y="3853684"/>
            <a:ext cx="7464785" cy="30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5684" y="4301816"/>
            <a:ext cx="7615956" cy="29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98437"/>
            <a:ext cx="11340000" cy="3661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70" y="2713936"/>
            <a:ext cx="2047103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170" y="3162042"/>
            <a:ext cx="9188161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1848" y="3648286"/>
            <a:ext cx="904534" cy="1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1848" y="4067789"/>
            <a:ext cx="8664483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6735" y="4534965"/>
            <a:ext cx="9159596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692" y="4964003"/>
            <a:ext cx="9272140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3206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073" y="3718894"/>
            <a:ext cx="752191" cy="2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1138" y="3718894"/>
            <a:ext cx="476070" cy="2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9592" y="4205628"/>
            <a:ext cx="576063" cy="62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7939" y="4367873"/>
            <a:ext cx="485591" cy="2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379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677" y="1709527"/>
            <a:ext cx="276120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2017" y="1719073"/>
            <a:ext cx="276121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8642" y="2234557"/>
            <a:ext cx="342770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2395" y="2234557"/>
            <a:ext cx="485591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7809" y="2721402"/>
            <a:ext cx="495679" cy="57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4813" y="2883684"/>
            <a:ext cx="485591" cy="2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8163" y="3532811"/>
            <a:ext cx="190428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3402" y="3695093"/>
            <a:ext cx="333249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75569" y="3695093"/>
            <a:ext cx="333249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13302" y="3695093"/>
            <a:ext cx="333249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00052" y="4506502"/>
            <a:ext cx="466549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27710" y="4506502"/>
            <a:ext cx="476070" cy="2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2976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4615" y="1552250"/>
            <a:ext cx="342770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4665" y="3021491"/>
            <a:ext cx="1152090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0131" y="3508057"/>
            <a:ext cx="476070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813354"/>
            <a:ext cx="11340000" cy="24589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21894" y="4480515"/>
            <a:ext cx="923576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1088" y="4966589"/>
            <a:ext cx="1066397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43506" y="5452664"/>
            <a:ext cx="323726" cy="1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76834"/>
            <a:ext cx="11340000" cy="2962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962" y="1695956"/>
            <a:ext cx="257078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9962" y="2324603"/>
            <a:ext cx="257078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9962" y="3762872"/>
            <a:ext cx="257078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76" y="4022155"/>
            <a:ext cx="11340000" cy="178310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888428" y="4222397"/>
            <a:ext cx="257078" cy="2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50342" y="5481062"/>
            <a:ext cx="295163" cy="2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9126"/>
            <a:ext cx="11340000" cy="2041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1627052"/>
            <a:ext cx="218992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3001073"/>
            <a:ext cx="11340000" cy="27321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98155" y="3889510"/>
            <a:ext cx="257078" cy="21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5636" y="4921244"/>
            <a:ext cx="257078" cy="21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2732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7219" y="2352675"/>
            <a:ext cx="209471" cy="21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3928935"/>
            <a:ext cx="11340000" cy="14379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05758" y="4043212"/>
            <a:ext cx="257078" cy="2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2237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3795" y="2819565"/>
            <a:ext cx="342770" cy="2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9588" y="2819565"/>
            <a:ext cx="476070" cy="21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1024" y="2819565"/>
            <a:ext cx="590327" cy="21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0961" y="3307228"/>
            <a:ext cx="504056" cy="56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15376" y="3307228"/>
            <a:ext cx="432048" cy="63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68480" y="3460221"/>
            <a:ext cx="304685" cy="20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34189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29221" y="3041150"/>
            <a:ext cx="3275365" cy="2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23478" y="2917023"/>
            <a:ext cx="2066146" cy="46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8517" y="2888378"/>
            <a:ext cx="3256320" cy="49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221" y="3776367"/>
            <a:ext cx="1161612" cy="1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3478" y="3642691"/>
            <a:ext cx="1818589" cy="45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8465" y="3757270"/>
            <a:ext cx="1399647" cy="2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3478" y="4358811"/>
            <a:ext cx="568466" cy="46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9221" y="4492486"/>
            <a:ext cx="533198" cy="1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08465" y="4492486"/>
            <a:ext cx="523677" cy="1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2024-11-17T08:59:17Z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