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9" r:id="rId4"/>
    <p:sldId id="338" r:id="rId5"/>
    <p:sldId id="337" r:id="rId6"/>
    <p:sldId id="336" r:id="rId7"/>
    <p:sldId id="335" r:id="rId8"/>
    <p:sldId id="340" r:id="rId9"/>
    <p:sldId id="332" r:id="rId10"/>
    <p:sldId id="331" r:id="rId11"/>
    <p:sldId id="330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" y="2933700"/>
            <a:ext cx="105727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1129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429000"/>
            <a:ext cx="11340000" cy="355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80" y="3645024"/>
            <a:ext cx="37444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4509120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16" y="5445224"/>
            <a:ext cx="2520280" cy="45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710" y="6309320"/>
            <a:ext cx="4104210" cy="4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4" y="764704"/>
            <a:ext cx="1098231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04664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0247" y="2052952"/>
            <a:ext cx="276120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1431" y="2052952"/>
            <a:ext cx="27612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3094" y="2052952"/>
            <a:ext cx="276120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577" y="4390114"/>
            <a:ext cx="11025790" cy="256727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43472" y="4581128"/>
            <a:ext cx="29523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2905" y="4581128"/>
            <a:ext cx="68996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16" y="5475669"/>
            <a:ext cx="6016951" cy="47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3273" y="5405316"/>
            <a:ext cx="4509311" cy="54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400" y="6269412"/>
            <a:ext cx="10064130" cy="4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64704"/>
            <a:ext cx="11340000" cy="56224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04801" y="4500295"/>
            <a:ext cx="523678" cy="36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2962" y="5767728"/>
            <a:ext cx="561763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47" y="1268760"/>
            <a:ext cx="11340000" cy="4475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7395" y="2429608"/>
            <a:ext cx="135615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8604" y="3516072"/>
            <a:ext cx="599848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2383" y="4725431"/>
            <a:ext cx="571284" cy="4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13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7763" y="4731404"/>
            <a:ext cx="2123274" cy="48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75" y="836712"/>
            <a:ext cx="11340000" cy="574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904" y="2065854"/>
            <a:ext cx="2123275" cy="4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903" y="3780935"/>
            <a:ext cx="2324480" cy="7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383" y="5886676"/>
            <a:ext cx="2132796" cy="4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3105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2708920"/>
            <a:ext cx="6912766" cy="3848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41399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97537" y="2996953"/>
            <a:ext cx="2958303" cy="53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75486" y="2780928"/>
            <a:ext cx="6261074" cy="9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016" y="3772400"/>
            <a:ext cx="5542098" cy="3085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5303" y="3933056"/>
            <a:ext cx="3994633" cy="104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3807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0840" y="2645632"/>
            <a:ext cx="6696744" cy="85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3367826"/>
            <a:ext cx="5542098" cy="308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1"/>
          <a:stretch>
            <a:fillRect/>
          </a:stretch>
        </p:blipFill>
        <p:spPr>
          <a:xfrm>
            <a:off x="767715" y="548640"/>
            <a:ext cx="9696450" cy="3297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789045"/>
            <a:ext cx="6987540" cy="2964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3717290"/>
            <a:ext cx="5400675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