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40" r:id="rId10"/>
    <p:sldId id="331" r:id="rId11"/>
    <p:sldId id="330" r:id="rId12"/>
    <p:sldId id="329" r:id="rId13"/>
    <p:sldId id="328" r:id="rId14"/>
    <p:sldId id="326" r:id="rId15"/>
    <p:sldId id="341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5" y="2905125"/>
            <a:ext cx="61912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31DBD-7A36-F1E7-20B4-DB01074AC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61" y="1484784"/>
            <a:ext cx="11340000" cy="3702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2352F9-939A-8FD6-4BDC-75049AB13764}"/>
              </a:ext>
            </a:extLst>
          </p:cNvPr>
          <p:cNvSpPr/>
          <p:nvPr/>
        </p:nvSpPr>
        <p:spPr bwMode="white">
          <a:xfrm>
            <a:off x="1596409" y="3612580"/>
            <a:ext cx="2914620" cy="55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7FF24E-B45B-9EA9-83D2-29A5B8D794B6}"/>
              </a:ext>
            </a:extLst>
          </p:cNvPr>
          <p:cNvSpPr/>
          <p:nvPr/>
        </p:nvSpPr>
        <p:spPr bwMode="white">
          <a:xfrm>
            <a:off x="4511030" y="3612580"/>
            <a:ext cx="6425884" cy="42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D812B6-5116-3E42-0AE6-D54115513C1D}"/>
              </a:ext>
            </a:extLst>
          </p:cNvPr>
          <p:cNvSpPr/>
          <p:nvPr/>
        </p:nvSpPr>
        <p:spPr bwMode="white">
          <a:xfrm>
            <a:off x="1624973" y="4301817"/>
            <a:ext cx="6702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44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3EFBF-9A43-1AC9-11B4-5512F09FC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16471"/>
            <a:ext cx="11340000" cy="4825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595E3-CF18-8F75-52A9-ADCCB6CBBEBA}"/>
              </a:ext>
            </a:extLst>
          </p:cNvPr>
          <p:cNvSpPr/>
          <p:nvPr/>
        </p:nvSpPr>
        <p:spPr bwMode="white">
          <a:xfrm>
            <a:off x="6415378" y="3409929"/>
            <a:ext cx="523677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074556-A6B9-5572-66B1-AA6B0C091F07}"/>
              </a:ext>
            </a:extLst>
          </p:cNvPr>
          <p:cNvSpPr/>
          <p:nvPr/>
        </p:nvSpPr>
        <p:spPr bwMode="white">
          <a:xfrm>
            <a:off x="6186864" y="4334890"/>
            <a:ext cx="514156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D223A5-A00E-C179-8738-3FDBA877D11F}"/>
              </a:ext>
            </a:extLst>
          </p:cNvPr>
          <p:cNvSpPr/>
          <p:nvPr/>
        </p:nvSpPr>
        <p:spPr bwMode="white">
          <a:xfrm>
            <a:off x="5891700" y="5212174"/>
            <a:ext cx="571284" cy="4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4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BE450-9339-76B3-83A9-4E40AD229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89" y="1556792"/>
            <a:ext cx="11340000" cy="3524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6938F8-4C17-E9A8-B0A7-1080014B8B41}"/>
              </a:ext>
            </a:extLst>
          </p:cNvPr>
          <p:cNvSpPr/>
          <p:nvPr/>
        </p:nvSpPr>
        <p:spPr bwMode="white">
          <a:xfrm>
            <a:off x="8047575" y="1899696"/>
            <a:ext cx="523677" cy="35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C1BC4D-BF77-78AB-D05D-D60B687B21F2}"/>
              </a:ext>
            </a:extLst>
          </p:cNvPr>
          <p:cNvSpPr/>
          <p:nvPr/>
        </p:nvSpPr>
        <p:spPr bwMode="white">
          <a:xfrm>
            <a:off x="7933318" y="3071285"/>
            <a:ext cx="571284" cy="4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1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FC5C6-FDC6-CD69-47A4-BC553E4B1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11340000" cy="295173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EC34CE6-8E53-3395-CE24-A0981CE5C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016" y="3068960"/>
            <a:ext cx="9755824" cy="365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3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2AD2A-E250-05EB-E10F-EE5BACD81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772816"/>
            <a:ext cx="11340000" cy="3668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34A20-3020-EE8D-EC4F-41950D1C7135}"/>
              </a:ext>
            </a:extLst>
          </p:cNvPr>
          <p:cNvSpPr/>
          <p:nvPr/>
        </p:nvSpPr>
        <p:spPr bwMode="white">
          <a:xfrm>
            <a:off x="5533508" y="2983051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56DBF2-B5F2-1865-C856-548857553A0E}"/>
              </a:ext>
            </a:extLst>
          </p:cNvPr>
          <p:cNvSpPr/>
          <p:nvPr/>
        </p:nvSpPr>
        <p:spPr bwMode="white">
          <a:xfrm>
            <a:off x="6990284" y="2983051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DAA393-094B-2623-600D-5430AB6A108F}"/>
              </a:ext>
            </a:extLst>
          </p:cNvPr>
          <p:cNvSpPr/>
          <p:nvPr/>
        </p:nvSpPr>
        <p:spPr bwMode="white">
          <a:xfrm>
            <a:off x="8685095" y="2983051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3CC320-C649-3D26-7DE9-D6A0A7D5B0C3}"/>
              </a:ext>
            </a:extLst>
          </p:cNvPr>
          <p:cNvSpPr/>
          <p:nvPr/>
        </p:nvSpPr>
        <p:spPr bwMode="white">
          <a:xfrm>
            <a:off x="5533508" y="3793051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BE3628-9E71-CFB2-D8C0-807EEE07F0B3}"/>
              </a:ext>
            </a:extLst>
          </p:cNvPr>
          <p:cNvSpPr/>
          <p:nvPr/>
        </p:nvSpPr>
        <p:spPr bwMode="white">
          <a:xfrm>
            <a:off x="6990284" y="3793051"/>
            <a:ext cx="276120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70818-0010-D993-10B4-E72E48DFBD91}"/>
              </a:ext>
            </a:extLst>
          </p:cNvPr>
          <p:cNvSpPr/>
          <p:nvPr/>
        </p:nvSpPr>
        <p:spPr bwMode="white">
          <a:xfrm>
            <a:off x="8685095" y="3793051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FAC0E6-2A98-1A14-3C3E-55D691860772}"/>
              </a:ext>
            </a:extLst>
          </p:cNvPr>
          <p:cNvSpPr/>
          <p:nvPr/>
        </p:nvSpPr>
        <p:spPr bwMode="white">
          <a:xfrm>
            <a:off x="5533508" y="4612580"/>
            <a:ext cx="276120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0D2758-B92D-51E2-2A48-63865E864F16}"/>
              </a:ext>
            </a:extLst>
          </p:cNvPr>
          <p:cNvSpPr/>
          <p:nvPr/>
        </p:nvSpPr>
        <p:spPr bwMode="white">
          <a:xfrm>
            <a:off x="7009327" y="4603051"/>
            <a:ext cx="23803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41D770-BB1D-DAF2-CD91-14D5A7F54D17}"/>
              </a:ext>
            </a:extLst>
          </p:cNvPr>
          <p:cNvSpPr/>
          <p:nvPr/>
        </p:nvSpPr>
        <p:spPr bwMode="white">
          <a:xfrm>
            <a:off x="8685095" y="4603051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8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91BBADC-4793-DB79-59B8-DD582FCC7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58279"/>
            <a:ext cx="11340000" cy="43414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3ACE029-92C9-5E92-FEF8-6D8ECC374E7D}"/>
              </a:ext>
            </a:extLst>
          </p:cNvPr>
          <p:cNvSpPr/>
          <p:nvPr/>
        </p:nvSpPr>
        <p:spPr bwMode="white">
          <a:xfrm>
            <a:off x="911425" y="3202495"/>
            <a:ext cx="3024335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ACE029-92C9-5E92-FEF8-6D8ECC374E7D}"/>
              </a:ext>
            </a:extLst>
          </p:cNvPr>
          <p:cNvSpPr/>
          <p:nvPr/>
        </p:nvSpPr>
        <p:spPr bwMode="white">
          <a:xfrm>
            <a:off x="4007767" y="3058479"/>
            <a:ext cx="7128793" cy="62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ACE029-92C9-5E92-FEF8-6D8ECC374E7D}"/>
              </a:ext>
            </a:extLst>
          </p:cNvPr>
          <p:cNvSpPr/>
          <p:nvPr/>
        </p:nvSpPr>
        <p:spPr bwMode="white">
          <a:xfrm>
            <a:off x="883642" y="3994583"/>
            <a:ext cx="10252918" cy="6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ACE029-92C9-5E92-FEF8-6D8ECC374E7D}"/>
              </a:ext>
            </a:extLst>
          </p:cNvPr>
          <p:cNvSpPr/>
          <p:nvPr/>
        </p:nvSpPr>
        <p:spPr bwMode="white">
          <a:xfrm>
            <a:off x="964339" y="4858680"/>
            <a:ext cx="268338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ACE029-92C9-5E92-FEF8-6D8ECC374E7D}"/>
              </a:ext>
            </a:extLst>
          </p:cNvPr>
          <p:cNvSpPr/>
          <p:nvPr/>
        </p:nvSpPr>
        <p:spPr bwMode="white">
          <a:xfrm>
            <a:off x="3747518" y="4815153"/>
            <a:ext cx="7128793" cy="62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74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64288-5448-B89E-CA46-609CC68A5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6" y="764704"/>
            <a:ext cx="1071570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9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9058C-0701-FEAD-98BF-AC5511EA6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340000" cy="2830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D885E3-FABE-9756-3A26-92F96FFC6034}"/>
              </a:ext>
            </a:extLst>
          </p:cNvPr>
          <p:cNvSpPr/>
          <p:nvPr/>
        </p:nvSpPr>
        <p:spPr bwMode="white">
          <a:xfrm>
            <a:off x="3567897" y="989448"/>
            <a:ext cx="372759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2CE9C4-F5B8-E183-8F42-CD8435684B19}"/>
              </a:ext>
            </a:extLst>
          </p:cNvPr>
          <p:cNvSpPr/>
          <p:nvPr/>
        </p:nvSpPr>
        <p:spPr bwMode="white">
          <a:xfrm>
            <a:off x="9290265" y="1118409"/>
            <a:ext cx="1723375" cy="5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C5007E-D57B-AEEE-B931-9169B470B248}"/>
              </a:ext>
            </a:extLst>
          </p:cNvPr>
          <p:cNvSpPr/>
          <p:nvPr/>
        </p:nvSpPr>
        <p:spPr bwMode="white">
          <a:xfrm>
            <a:off x="1587444" y="2090604"/>
            <a:ext cx="580806" cy="4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92DC51-B034-7512-99D0-FA6D9A17AE6F}"/>
              </a:ext>
            </a:extLst>
          </p:cNvPr>
          <p:cNvSpPr/>
          <p:nvPr/>
        </p:nvSpPr>
        <p:spPr bwMode="white">
          <a:xfrm>
            <a:off x="8119131" y="2081073"/>
            <a:ext cx="2142317" cy="5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DE55E0-37A6-4CA6-5998-DD481292E8F5}"/>
              </a:ext>
            </a:extLst>
          </p:cNvPr>
          <p:cNvSpPr/>
          <p:nvPr/>
        </p:nvSpPr>
        <p:spPr bwMode="white">
          <a:xfrm>
            <a:off x="3386990" y="3043737"/>
            <a:ext cx="3189672" cy="5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4F64288-5448-B89E-CA46-609CC68A5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38"/>
          <a:stretch/>
        </p:blipFill>
        <p:spPr>
          <a:xfrm>
            <a:off x="479376" y="3798637"/>
            <a:ext cx="10715708" cy="2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2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E3E29-4F82-EA15-F42E-2EF294887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14" y="1096104"/>
            <a:ext cx="11340000" cy="46657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9A568-3D0E-5A62-F884-F00070CDC9D9}"/>
              </a:ext>
            </a:extLst>
          </p:cNvPr>
          <p:cNvSpPr/>
          <p:nvPr/>
        </p:nvSpPr>
        <p:spPr bwMode="white">
          <a:xfrm>
            <a:off x="1621059" y="3344103"/>
            <a:ext cx="2723123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69095A-7EED-C690-43E1-45A7EA568CD7}"/>
              </a:ext>
            </a:extLst>
          </p:cNvPr>
          <p:cNvSpPr/>
          <p:nvPr/>
        </p:nvSpPr>
        <p:spPr bwMode="white">
          <a:xfrm>
            <a:off x="4801210" y="3344103"/>
            <a:ext cx="2475566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23F259-A79A-3917-7BBF-E4E3B3CA579C}"/>
              </a:ext>
            </a:extLst>
          </p:cNvPr>
          <p:cNvSpPr/>
          <p:nvPr/>
        </p:nvSpPr>
        <p:spPr bwMode="white">
          <a:xfrm>
            <a:off x="1621059" y="4120440"/>
            <a:ext cx="62460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C67E98-330D-31FF-77BF-5AD8F3C58578}"/>
              </a:ext>
            </a:extLst>
          </p:cNvPr>
          <p:cNvSpPr/>
          <p:nvPr/>
        </p:nvSpPr>
        <p:spPr bwMode="white">
          <a:xfrm>
            <a:off x="1478238" y="4955973"/>
            <a:ext cx="3322972" cy="60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2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57B9C-F25C-ABA3-43DD-BBEC44762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2780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A75CE-514B-2AFE-51FB-2F9AB59257B7}"/>
              </a:ext>
            </a:extLst>
          </p:cNvPr>
          <p:cNvSpPr/>
          <p:nvPr/>
        </p:nvSpPr>
        <p:spPr bwMode="white">
          <a:xfrm>
            <a:off x="1606864" y="2789648"/>
            <a:ext cx="9577064" cy="16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3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887FC-C898-183B-AF0E-6C974263F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65334"/>
            <a:ext cx="11340000" cy="47273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8E8909-0380-1175-3501-8B1DEC9A870A}"/>
              </a:ext>
            </a:extLst>
          </p:cNvPr>
          <p:cNvSpPr/>
          <p:nvPr/>
        </p:nvSpPr>
        <p:spPr bwMode="white">
          <a:xfrm>
            <a:off x="1444079" y="3140968"/>
            <a:ext cx="2958473" cy="56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C0C56E-8217-E838-6F0C-A674D8888F42}"/>
              </a:ext>
            </a:extLst>
          </p:cNvPr>
          <p:cNvSpPr/>
          <p:nvPr/>
        </p:nvSpPr>
        <p:spPr bwMode="white">
          <a:xfrm>
            <a:off x="1444078" y="4089670"/>
            <a:ext cx="95298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5C358A-7FA5-C47A-B834-A2401FA42CC5}"/>
              </a:ext>
            </a:extLst>
          </p:cNvPr>
          <p:cNvSpPr/>
          <p:nvPr/>
        </p:nvSpPr>
        <p:spPr bwMode="white">
          <a:xfrm>
            <a:off x="1444078" y="5069126"/>
            <a:ext cx="4921322" cy="6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8E8909-0380-1175-3501-8B1DEC9A870A}"/>
              </a:ext>
            </a:extLst>
          </p:cNvPr>
          <p:cNvSpPr/>
          <p:nvPr/>
        </p:nvSpPr>
        <p:spPr bwMode="white">
          <a:xfrm>
            <a:off x="4474560" y="3140968"/>
            <a:ext cx="6624736" cy="56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95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17734-70B2-5D1C-52F8-FAD8D0B73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5275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CCE69A-793C-C815-5776-E290D71C07D0}"/>
              </a:ext>
            </a:extLst>
          </p:cNvPr>
          <p:cNvSpPr/>
          <p:nvPr/>
        </p:nvSpPr>
        <p:spPr bwMode="white">
          <a:xfrm>
            <a:off x="4248659" y="4589840"/>
            <a:ext cx="742670" cy="3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39579B-5D95-670D-14FB-EFCB8B5072F9}"/>
              </a:ext>
            </a:extLst>
          </p:cNvPr>
          <p:cNvSpPr/>
          <p:nvPr/>
        </p:nvSpPr>
        <p:spPr bwMode="white">
          <a:xfrm>
            <a:off x="5819692" y="4589840"/>
            <a:ext cx="523677" cy="3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74A97F-19D2-FAE3-DCFA-B95AA35BB367}"/>
              </a:ext>
            </a:extLst>
          </p:cNvPr>
          <p:cNvSpPr/>
          <p:nvPr/>
        </p:nvSpPr>
        <p:spPr bwMode="white">
          <a:xfrm>
            <a:off x="7305032" y="4589840"/>
            <a:ext cx="504634" cy="3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48AFD9-2422-7A94-62AE-50D7D16DB67D}"/>
              </a:ext>
            </a:extLst>
          </p:cNvPr>
          <p:cNvSpPr/>
          <p:nvPr/>
        </p:nvSpPr>
        <p:spPr bwMode="white">
          <a:xfrm>
            <a:off x="8876065" y="4599363"/>
            <a:ext cx="266599" cy="32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1FF400-D7B5-EBF0-6BA4-032B369C1658}"/>
              </a:ext>
            </a:extLst>
          </p:cNvPr>
          <p:cNvSpPr/>
          <p:nvPr/>
        </p:nvSpPr>
        <p:spPr bwMode="white">
          <a:xfrm>
            <a:off x="10342362" y="4589840"/>
            <a:ext cx="276120" cy="3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41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77978-811B-E89E-A8A2-9849838AE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11" y="1051348"/>
            <a:ext cx="11340000" cy="47553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BBB3A-69C0-AEB0-1B3D-B6E0D6F41D0F}"/>
              </a:ext>
            </a:extLst>
          </p:cNvPr>
          <p:cNvSpPr/>
          <p:nvPr/>
        </p:nvSpPr>
        <p:spPr bwMode="white">
          <a:xfrm>
            <a:off x="1574495" y="3347997"/>
            <a:ext cx="2704080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553623-BC46-F81F-4D3B-D2C6C43D2147}"/>
              </a:ext>
            </a:extLst>
          </p:cNvPr>
          <p:cNvSpPr/>
          <p:nvPr/>
        </p:nvSpPr>
        <p:spPr bwMode="white">
          <a:xfrm>
            <a:off x="5221195" y="3347997"/>
            <a:ext cx="2475566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9C9FD3-E9BB-818A-DE2A-C9B19DE72554}"/>
              </a:ext>
            </a:extLst>
          </p:cNvPr>
          <p:cNvSpPr/>
          <p:nvPr/>
        </p:nvSpPr>
        <p:spPr bwMode="white">
          <a:xfrm>
            <a:off x="1574495" y="4253315"/>
            <a:ext cx="2704080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87568F-4B10-14AE-F486-832FBF9BEF14}"/>
              </a:ext>
            </a:extLst>
          </p:cNvPr>
          <p:cNvSpPr/>
          <p:nvPr/>
        </p:nvSpPr>
        <p:spPr bwMode="white">
          <a:xfrm>
            <a:off x="5268802" y="4205667"/>
            <a:ext cx="2875465" cy="4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01C418-EB34-52D6-5379-FE2F641C374F}"/>
              </a:ext>
            </a:extLst>
          </p:cNvPr>
          <p:cNvSpPr/>
          <p:nvPr/>
        </p:nvSpPr>
        <p:spPr bwMode="white">
          <a:xfrm>
            <a:off x="1612581" y="5110985"/>
            <a:ext cx="3913210" cy="5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2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5D55FE5-1914-9A78-34C4-055F1E5B2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43" y="1183235"/>
            <a:ext cx="11340000" cy="449152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41D22D1-5F4F-D93F-B9F3-706E466F6EF0}"/>
              </a:ext>
            </a:extLst>
          </p:cNvPr>
          <p:cNvSpPr/>
          <p:nvPr/>
        </p:nvSpPr>
        <p:spPr bwMode="white">
          <a:xfrm>
            <a:off x="1565248" y="3356993"/>
            <a:ext cx="6474968" cy="49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1C22E-5426-0CFB-8ABA-F5E6924A31A4}"/>
              </a:ext>
            </a:extLst>
          </p:cNvPr>
          <p:cNvSpPr/>
          <p:nvPr/>
        </p:nvSpPr>
        <p:spPr bwMode="white">
          <a:xfrm>
            <a:off x="1631504" y="4149080"/>
            <a:ext cx="9505056" cy="152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89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2024-11-17T04:57:24Z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