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37" r:id="rId4"/>
    <p:sldId id="335" r:id="rId5"/>
    <p:sldId id="333" r:id="rId6"/>
    <p:sldId id="332" r:id="rId7"/>
    <p:sldId id="331" r:id="rId8"/>
    <p:sldId id="330" r:id="rId9"/>
    <p:sldId id="328" r:id="rId10"/>
    <p:sldId id="327" r:id="rId11"/>
    <p:sldId id="326" r:id="rId12"/>
    <p:sldId id="338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3000" y="2986087"/>
            <a:ext cx="9906000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937" y="675207"/>
            <a:ext cx="10305656" cy="60469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980728"/>
            <a:ext cx="11340000" cy="564220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559496" y="2060848"/>
            <a:ext cx="377047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703512" y="3284984"/>
            <a:ext cx="377047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63150" y="4149080"/>
            <a:ext cx="5717026" cy="624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09128" y="5085183"/>
            <a:ext cx="5671047" cy="613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59496" y="5877271"/>
            <a:ext cx="6192688" cy="636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556895"/>
            <a:ext cx="10861040" cy="305435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2660" y="2060848"/>
            <a:ext cx="11340000" cy="496229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975308" y="3573016"/>
            <a:ext cx="151788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94095" y="4889644"/>
            <a:ext cx="885491" cy="333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74708" y="5877272"/>
            <a:ext cx="2186339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92696"/>
            <a:ext cx="11340000" cy="3149689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7" r="33961"/>
          <a:stretch>
            <a:fillRect/>
          </a:stretch>
        </p:blipFill>
        <p:spPr>
          <a:xfrm>
            <a:off x="3935760" y="2780928"/>
            <a:ext cx="7488832" cy="40770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295800" y="2924943"/>
            <a:ext cx="4628600" cy="917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00105" y="4293096"/>
            <a:ext cx="448458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95592" y="5154882"/>
            <a:ext cx="4484584" cy="578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95592" y="6058354"/>
            <a:ext cx="8084984" cy="61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6" y="764704"/>
            <a:ext cx="10744747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360" y="980728"/>
            <a:ext cx="11340000" cy="5421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22422" y="3076738"/>
            <a:ext cx="4484584" cy="390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41465" y="3991361"/>
            <a:ext cx="4513148" cy="381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0987" y="4829764"/>
            <a:ext cx="9548877" cy="148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30" t="18407" r="3089"/>
          <a:stretch>
            <a:fillRect/>
          </a:stretch>
        </p:blipFill>
        <p:spPr>
          <a:xfrm>
            <a:off x="6590705" y="1767552"/>
            <a:ext cx="5040562" cy="26183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625" y="836712"/>
            <a:ext cx="11340000" cy="45706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1057" y="3797760"/>
            <a:ext cx="4968551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81730" y="4845584"/>
            <a:ext cx="4589847" cy="752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30" t="18407" r="3089"/>
          <a:stretch>
            <a:fillRect/>
          </a:stretch>
        </p:blipFill>
        <p:spPr>
          <a:xfrm>
            <a:off x="6813335" y="3122054"/>
            <a:ext cx="5040562" cy="26183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85" y="692785"/>
            <a:ext cx="9464675" cy="40830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955" y="3789045"/>
            <a:ext cx="5396865" cy="3000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0055" y="3870325"/>
            <a:ext cx="4926965" cy="2827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2736"/>
            <a:ext cx="11340000" cy="41468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1405588"/>
            <a:ext cx="11340000" cy="404682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593418" y="2422420"/>
            <a:ext cx="6217481" cy="1030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73670" y="3890813"/>
            <a:ext cx="2285138" cy="37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93418" y="4654668"/>
            <a:ext cx="843838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2024-11-17T10:07:03Z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