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39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262" y="2914650"/>
            <a:ext cx="87534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F1EB2-F1A4-51D3-0CF9-A9220A38B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44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AE508-3D8B-6413-6F2F-3538CDAF2D43}"/>
              </a:ext>
            </a:extLst>
          </p:cNvPr>
          <p:cNvSpPr/>
          <p:nvPr/>
        </p:nvSpPr>
        <p:spPr bwMode="white">
          <a:xfrm>
            <a:off x="813914" y="1781535"/>
            <a:ext cx="5486054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40F5EF-700E-2212-1120-04998D2727E8}"/>
              </a:ext>
            </a:extLst>
          </p:cNvPr>
          <p:cNvSpPr/>
          <p:nvPr/>
        </p:nvSpPr>
        <p:spPr bwMode="white">
          <a:xfrm>
            <a:off x="813914" y="2740935"/>
            <a:ext cx="6369823" cy="40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D6965-ADFB-760F-73C6-0B607930B5D2}"/>
              </a:ext>
            </a:extLst>
          </p:cNvPr>
          <p:cNvSpPr/>
          <p:nvPr/>
        </p:nvSpPr>
        <p:spPr bwMode="white">
          <a:xfrm>
            <a:off x="813914" y="3619259"/>
            <a:ext cx="6855415" cy="40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0D22E6F-4DE5-C444-1073-7ED1B6225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14" y="3971087"/>
            <a:ext cx="11340000" cy="275161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8D6965-ADFB-760F-73C6-0B607930B5D2}"/>
              </a:ext>
            </a:extLst>
          </p:cNvPr>
          <p:cNvSpPr/>
          <p:nvPr/>
        </p:nvSpPr>
        <p:spPr bwMode="white">
          <a:xfrm>
            <a:off x="836906" y="4249362"/>
            <a:ext cx="6855415" cy="55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8D6965-ADFB-760F-73C6-0B607930B5D2}"/>
              </a:ext>
            </a:extLst>
          </p:cNvPr>
          <p:cNvSpPr/>
          <p:nvPr/>
        </p:nvSpPr>
        <p:spPr bwMode="white">
          <a:xfrm>
            <a:off x="852000" y="5035002"/>
            <a:ext cx="10272504" cy="157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2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4F62D-1191-8273-4568-99DB758E2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30573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1E4EBF-2E27-EA7F-82B8-FEAADC8D1C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612008"/>
            <a:ext cx="11340000" cy="305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5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3EA0CE-ED70-2B32-F533-8319127FE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54777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A0B0E9C-BA6C-BD67-03A3-A92EEA47AF03}"/>
              </a:ext>
            </a:extLst>
          </p:cNvPr>
          <p:cNvSpPr/>
          <p:nvPr/>
        </p:nvSpPr>
        <p:spPr bwMode="white">
          <a:xfrm>
            <a:off x="1127448" y="3068960"/>
            <a:ext cx="964907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B0E9C-BA6C-BD67-03A3-A92EEA47AF03}"/>
              </a:ext>
            </a:extLst>
          </p:cNvPr>
          <p:cNvSpPr/>
          <p:nvPr/>
        </p:nvSpPr>
        <p:spPr bwMode="white">
          <a:xfrm>
            <a:off x="1271464" y="5157192"/>
            <a:ext cx="9649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B0E9C-BA6C-BD67-03A3-A92EEA47AF03}"/>
              </a:ext>
            </a:extLst>
          </p:cNvPr>
          <p:cNvSpPr/>
          <p:nvPr/>
        </p:nvSpPr>
        <p:spPr bwMode="white">
          <a:xfrm>
            <a:off x="1248578" y="5957900"/>
            <a:ext cx="9649072" cy="74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14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FE03B-6872-9059-F537-5C1C3F601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86" y="657344"/>
            <a:ext cx="1005942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295AB-2E5A-D843-3A0A-2B43BFB14B60}"/>
              </a:ext>
            </a:extLst>
          </p:cNvPr>
          <p:cNvSpPr/>
          <p:nvPr/>
        </p:nvSpPr>
        <p:spPr bwMode="white">
          <a:xfrm>
            <a:off x="1833735" y="5130560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24DC5E-D40D-1ACB-FA89-1CE073866B01}"/>
              </a:ext>
            </a:extLst>
          </p:cNvPr>
          <p:cNvSpPr/>
          <p:nvPr/>
        </p:nvSpPr>
        <p:spPr bwMode="white">
          <a:xfrm>
            <a:off x="2003814" y="5922648"/>
            <a:ext cx="4798472" cy="60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1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E73DC-4588-06CC-2864-36BD00D2F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50070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84E2A33-4318-812B-D43D-087CEBB43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5" t="25918" r="9512" b="24997"/>
          <a:stretch/>
        </p:blipFill>
        <p:spPr>
          <a:xfrm>
            <a:off x="6744072" y="4401740"/>
            <a:ext cx="3384376" cy="23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4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E2A33-4318-812B-D43D-087CEBB43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7157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592B5-B5C6-93FB-607B-9A059945646A}"/>
              </a:ext>
            </a:extLst>
          </p:cNvPr>
          <p:cNvSpPr/>
          <p:nvPr/>
        </p:nvSpPr>
        <p:spPr bwMode="white">
          <a:xfrm>
            <a:off x="1820235" y="2834712"/>
            <a:ext cx="3499924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E968A9-3D90-14CC-2C88-6C26E6E6F828}"/>
              </a:ext>
            </a:extLst>
          </p:cNvPr>
          <p:cNvSpPr/>
          <p:nvPr/>
        </p:nvSpPr>
        <p:spPr bwMode="white">
          <a:xfrm>
            <a:off x="1838229" y="3644712"/>
            <a:ext cx="348193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49A0E-CC02-F192-5737-8B4C4BEF72F6}"/>
              </a:ext>
            </a:extLst>
          </p:cNvPr>
          <p:cNvSpPr/>
          <p:nvPr/>
        </p:nvSpPr>
        <p:spPr bwMode="white">
          <a:xfrm>
            <a:off x="1856224" y="4472712"/>
            <a:ext cx="3697864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9F6503-BE71-06CB-2A43-9FB89EDC7198}"/>
              </a:ext>
            </a:extLst>
          </p:cNvPr>
          <p:cNvSpPr/>
          <p:nvPr/>
        </p:nvSpPr>
        <p:spPr bwMode="white">
          <a:xfrm>
            <a:off x="1818279" y="5147306"/>
            <a:ext cx="8949640" cy="15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9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888D8-4C98-150C-808A-973D236B1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2780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F28A0-B36D-52D1-B850-30538260B187}"/>
              </a:ext>
            </a:extLst>
          </p:cNvPr>
          <p:cNvSpPr/>
          <p:nvPr/>
        </p:nvSpPr>
        <p:spPr bwMode="white">
          <a:xfrm>
            <a:off x="2029013" y="2256689"/>
            <a:ext cx="8302670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8F209-BE1B-8B1A-8B9C-8F260F7DDF8E}"/>
              </a:ext>
            </a:extLst>
          </p:cNvPr>
          <p:cNvSpPr/>
          <p:nvPr/>
        </p:nvSpPr>
        <p:spPr bwMode="white">
          <a:xfrm>
            <a:off x="2029013" y="3077680"/>
            <a:ext cx="80027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4E2A33-4318-812B-D43D-087CEBB43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5" t="25918" r="9512" b="24997"/>
          <a:stretch/>
        </p:blipFill>
        <p:spPr>
          <a:xfrm>
            <a:off x="4583832" y="3760477"/>
            <a:ext cx="3384376" cy="23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23CE7-375C-9BE9-E557-D98543B14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28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3A7E7-4241-B7C6-3EE6-B65D7345A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54210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33093-6358-1D4E-D23D-EA5128B1C091}"/>
              </a:ext>
            </a:extLst>
          </p:cNvPr>
          <p:cNvSpPr/>
          <p:nvPr/>
        </p:nvSpPr>
        <p:spPr bwMode="white">
          <a:xfrm>
            <a:off x="1233378" y="2894613"/>
            <a:ext cx="3703828" cy="3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A6E9FA-8D18-09CD-083C-0E7AE4F7EF19}"/>
              </a:ext>
            </a:extLst>
          </p:cNvPr>
          <p:cNvSpPr/>
          <p:nvPr/>
        </p:nvSpPr>
        <p:spPr bwMode="white">
          <a:xfrm>
            <a:off x="1233378" y="3771126"/>
            <a:ext cx="2723123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86749E-C8BB-6089-4CA0-964DB37F48F2}"/>
              </a:ext>
            </a:extLst>
          </p:cNvPr>
          <p:cNvSpPr/>
          <p:nvPr/>
        </p:nvSpPr>
        <p:spPr bwMode="white">
          <a:xfrm>
            <a:off x="1233378" y="4638112"/>
            <a:ext cx="9590510" cy="139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13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2DE1E-B0F4-A7BE-4469-E61B95743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16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E69C2-545C-20EC-C1A2-F18D3D8DD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92" y="894589"/>
            <a:ext cx="11340000" cy="53427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90A80-0631-DFC7-F5BF-54164D504C6C}"/>
              </a:ext>
            </a:extLst>
          </p:cNvPr>
          <p:cNvSpPr/>
          <p:nvPr/>
        </p:nvSpPr>
        <p:spPr bwMode="white">
          <a:xfrm>
            <a:off x="1846706" y="2027893"/>
            <a:ext cx="2999244" cy="4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32C3C-63B6-C35E-0639-589C9F7BB7B7}"/>
              </a:ext>
            </a:extLst>
          </p:cNvPr>
          <p:cNvSpPr/>
          <p:nvPr/>
        </p:nvSpPr>
        <p:spPr bwMode="white">
          <a:xfrm>
            <a:off x="1846706" y="2951680"/>
            <a:ext cx="2770730" cy="37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67E2CA-626E-B907-3070-E63A242CE58D}"/>
              </a:ext>
            </a:extLst>
          </p:cNvPr>
          <p:cNvSpPr/>
          <p:nvPr/>
        </p:nvSpPr>
        <p:spPr bwMode="white">
          <a:xfrm>
            <a:off x="1846706" y="3837372"/>
            <a:ext cx="5941360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622FA8-2FDC-615C-57A6-CEFBE9FD3CFB}"/>
              </a:ext>
            </a:extLst>
          </p:cNvPr>
          <p:cNvSpPr/>
          <p:nvPr/>
        </p:nvSpPr>
        <p:spPr bwMode="white">
          <a:xfrm>
            <a:off x="1846706" y="4723064"/>
            <a:ext cx="3132544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E70234-758E-EB6D-B3B6-21B40DC16D67}"/>
              </a:ext>
            </a:extLst>
          </p:cNvPr>
          <p:cNvSpPr/>
          <p:nvPr/>
        </p:nvSpPr>
        <p:spPr bwMode="white">
          <a:xfrm>
            <a:off x="1846706" y="5580185"/>
            <a:ext cx="8006334" cy="6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3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A45C0-1C97-4C39-A3E9-5CA5BA58B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0808"/>
            <a:ext cx="11340000" cy="314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5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2024-11-17T01:28:00Z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