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24" r:id="rId3"/>
    <p:sldId id="345" r:id="rId4"/>
    <p:sldId id="343" r:id="rId5"/>
    <p:sldId id="342" r:id="rId6"/>
    <p:sldId id="340" r:id="rId7"/>
    <p:sldId id="339" r:id="rId8"/>
    <p:sldId id="337" r:id="rId9"/>
    <p:sldId id="335" r:id="rId10"/>
    <p:sldId id="334" r:id="rId11"/>
    <p:sldId id="333" r:id="rId12"/>
    <p:sldId id="332" r:id="rId13"/>
    <p:sldId id="331" r:id="rId14"/>
    <p:sldId id="330" r:id="rId15"/>
    <p:sldId id="329" r:id="rId16"/>
    <p:sldId id="328" r:id="rId17"/>
    <p:sldId id="326" r:id="rId18"/>
    <p:sldId id="325" r:id="rId19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688"/>
          <a:stretch>
            <a:fillRect/>
          </a:stretch>
        </p:blipFill>
        <p:spPr>
          <a:xfrm>
            <a:off x="2927350" y="2925445"/>
            <a:ext cx="6642735" cy="9563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844824"/>
            <a:ext cx="11340000" cy="25998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76206" y="2492415"/>
            <a:ext cx="1913803" cy="457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57213" y="3206670"/>
            <a:ext cx="1409168" cy="457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57213" y="3911401"/>
            <a:ext cx="1304433" cy="209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1268760"/>
            <a:ext cx="11340000" cy="41615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67728" y="3220973"/>
            <a:ext cx="3789521" cy="209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09088" y="3173358"/>
            <a:ext cx="3170629" cy="466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39214" y="3697122"/>
            <a:ext cx="1532947" cy="190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847174" y="3916151"/>
            <a:ext cx="1247304" cy="447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39214" y="4135180"/>
            <a:ext cx="1409168" cy="209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580574" y="4630375"/>
            <a:ext cx="1790025" cy="209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580574" y="5077956"/>
            <a:ext cx="1409168" cy="219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124744"/>
            <a:ext cx="11340000" cy="432835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63048" y="1564602"/>
            <a:ext cx="5772656" cy="29739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412776"/>
            <a:ext cx="11340000" cy="35374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440534" y="2108825"/>
            <a:ext cx="295163" cy="200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16353" y="2099290"/>
            <a:ext cx="285642" cy="238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087486" y="2127895"/>
            <a:ext cx="333249" cy="200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69149" y="2614177"/>
            <a:ext cx="485591" cy="200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11415" y="1453515"/>
            <a:ext cx="4264660" cy="33007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1412776"/>
            <a:ext cx="11340000" cy="358059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44952" y="3012617"/>
            <a:ext cx="8426448" cy="209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97395" y="3507807"/>
            <a:ext cx="1285390" cy="199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97395" y="3964904"/>
            <a:ext cx="8674005" cy="238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87874" y="4450570"/>
            <a:ext cx="8853198" cy="238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900000"/>
            <a:ext cx="11340000" cy="27724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32190" y="1528802"/>
            <a:ext cx="7236272" cy="219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3197" y="1986113"/>
            <a:ext cx="1656725" cy="209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3197" y="2443424"/>
            <a:ext cx="7455265" cy="209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94154" y="2910262"/>
            <a:ext cx="2399395" cy="200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03676" y="3281826"/>
            <a:ext cx="7543948" cy="2953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3675416"/>
            <a:ext cx="11340000" cy="2890362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742769" y="4703374"/>
            <a:ext cx="10596374" cy="326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84633" y="5268454"/>
            <a:ext cx="10454509" cy="219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84634" y="5707255"/>
            <a:ext cx="10330730" cy="858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1" grpId="0" animBg="1"/>
      <p:bldP spid="12" grpId="0" animBg="1"/>
      <p:bldP spid="1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750864"/>
            <a:ext cx="11340000" cy="335627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74816" y="2839704"/>
            <a:ext cx="8979507" cy="579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85205" y="3638766"/>
            <a:ext cx="1780503" cy="486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85205" y="4344346"/>
            <a:ext cx="9169118" cy="228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75684" y="4792485"/>
            <a:ext cx="9272140" cy="228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  <p:bldP spid="1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599875"/>
            <a:ext cx="11340000" cy="36582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32190" y="3267046"/>
            <a:ext cx="6407909" cy="457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3197" y="3972021"/>
            <a:ext cx="1751939" cy="209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3197" y="4429302"/>
            <a:ext cx="6626901" cy="209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94154" y="4886583"/>
            <a:ext cx="6833390" cy="219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272" y="1124744"/>
            <a:ext cx="11340000" cy="17342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16324" y="1810808"/>
            <a:ext cx="485591" cy="200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10229" y="1810808"/>
            <a:ext cx="637934" cy="200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773453" y="2439700"/>
            <a:ext cx="628413" cy="209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038793" y="2439700"/>
            <a:ext cx="190428" cy="209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333705" y="2439700"/>
            <a:ext cx="342770" cy="209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680" y="2848670"/>
            <a:ext cx="11340000" cy="2545244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5199400" y="3525495"/>
            <a:ext cx="1190176" cy="257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713304" y="4002132"/>
            <a:ext cx="609370" cy="247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628115" y="4469237"/>
            <a:ext cx="895012" cy="257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628115" y="4974473"/>
            <a:ext cx="342770" cy="209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751390" y="4974473"/>
            <a:ext cx="476070" cy="209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628800"/>
            <a:ext cx="11340000" cy="276381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44752" y="1685982"/>
            <a:ext cx="342770" cy="209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73719" y="2124381"/>
            <a:ext cx="571284" cy="276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583291" y="2639023"/>
            <a:ext cx="628413" cy="2191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993971" y="3115544"/>
            <a:ext cx="761712" cy="2191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489084" y="4078115"/>
            <a:ext cx="342770" cy="200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4235"/>
          <a:stretch>
            <a:fillRect/>
          </a:stretch>
        </p:blipFill>
        <p:spPr>
          <a:xfrm>
            <a:off x="623392" y="1052736"/>
            <a:ext cx="11340000" cy="5127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593064" y="1205357"/>
            <a:ext cx="628413" cy="219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4013784"/>
            <a:ext cx="11340000" cy="1926908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9744903" y="4195027"/>
            <a:ext cx="1028313" cy="2098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764449" y="5148942"/>
            <a:ext cx="323727" cy="2098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555986" y="5635439"/>
            <a:ext cx="190428" cy="200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047" r="53863"/>
          <a:stretch>
            <a:fillRect/>
          </a:stretch>
        </p:blipFill>
        <p:spPr>
          <a:xfrm>
            <a:off x="3335056" y="1526440"/>
            <a:ext cx="5231944" cy="23079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196752"/>
            <a:ext cx="11340000" cy="18923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527264" y="1798878"/>
            <a:ext cx="1342518" cy="267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59909" y="1837108"/>
            <a:ext cx="476071" cy="200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232604" y="2773749"/>
            <a:ext cx="257078" cy="200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622730" y="2783306"/>
            <a:ext cx="342770" cy="200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773" t="15523" r="8778"/>
          <a:stretch>
            <a:fillRect/>
          </a:stretch>
        </p:blipFill>
        <p:spPr>
          <a:xfrm>
            <a:off x="4151784" y="2974457"/>
            <a:ext cx="5040560" cy="274783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272" y="1484784"/>
            <a:ext cx="11340000" cy="9663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23780" y="2087544"/>
            <a:ext cx="295163" cy="267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680" y="2451114"/>
            <a:ext cx="11340000" cy="2461841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0950332" y="2680122"/>
            <a:ext cx="257078" cy="200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912246" y="3119055"/>
            <a:ext cx="295163" cy="267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950332" y="4101883"/>
            <a:ext cx="257078" cy="209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950332" y="4578984"/>
            <a:ext cx="257078" cy="209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280" y="918862"/>
            <a:ext cx="11340000" cy="28587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625965" y="1538252"/>
            <a:ext cx="228513" cy="209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3777588"/>
            <a:ext cx="11340000" cy="1955668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9257537" y="3920685"/>
            <a:ext cx="257078" cy="219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248268" y="4874670"/>
            <a:ext cx="228513" cy="219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916832"/>
            <a:ext cx="11340000" cy="280695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7767" y="2489680"/>
            <a:ext cx="209471" cy="210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7667" y="3921802"/>
            <a:ext cx="209471" cy="210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317756"/>
            <a:ext cx="11340000" cy="38394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95619" y="3937719"/>
            <a:ext cx="3065894" cy="209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65544" y="3975827"/>
            <a:ext cx="1666245" cy="209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67105" y="4375967"/>
            <a:ext cx="1532947" cy="200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917987" y="4433130"/>
            <a:ext cx="904534" cy="181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967105" y="4823743"/>
            <a:ext cx="1161612" cy="209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917987" y="4861851"/>
            <a:ext cx="1152090" cy="209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68</cp:revision>
  <dcterms:created xsi:type="dcterms:W3CDTF">2015-09-16T06:44:00Z</dcterms:created>
  <dcterms:modified xsi:type="dcterms:W3CDTF">2024-11-17T08:55:13Z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