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6" r:id="rId6"/>
    <p:sldId id="335" r:id="rId7"/>
    <p:sldId id="334" r:id="rId8"/>
    <p:sldId id="340" r:id="rId9"/>
    <p:sldId id="341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000" y="2881312"/>
            <a:ext cx="838200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89029"/>
            <a:ext cx="11340000" cy="3679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3468" y="2799786"/>
            <a:ext cx="4627932" cy="58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3543" y="3724538"/>
            <a:ext cx="1923324" cy="33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93543" y="4601623"/>
            <a:ext cx="952141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090612"/>
            <a:ext cx="11340000" cy="4930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12776"/>
            <a:ext cx="11340000" cy="447485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89362" y="3483230"/>
            <a:ext cx="3265843" cy="35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70118" y="4370567"/>
            <a:ext cx="2485088" cy="34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31780" y="5229281"/>
            <a:ext cx="1513904" cy="33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988840"/>
            <a:ext cx="11340000" cy="264044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27455" y="2984500"/>
            <a:ext cx="10395585" cy="167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97015"/>
            <a:ext cx="11340000" cy="486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5008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62827" y="3981302"/>
            <a:ext cx="523677" cy="3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7059" y="5133448"/>
            <a:ext cx="495113" cy="32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9981" y="5114404"/>
            <a:ext cx="1704333" cy="37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091232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25211" y="5066189"/>
            <a:ext cx="577226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4373" y="5992233"/>
            <a:ext cx="1914925" cy="3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1946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7886" y="2316820"/>
            <a:ext cx="599848" cy="38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27605"/>
            <a:ext cx="11340000" cy="28699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18490" y="4085792"/>
            <a:ext cx="512142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120" y="5120601"/>
            <a:ext cx="3894256" cy="53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060848"/>
            <a:ext cx="11340000" cy="1935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8724" y="3338592"/>
            <a:ext cx="1437732" cy="42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4856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3989" y="2448243"/>
            <a:ext cx="847405" cy="38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6357" y="2391113"/>
            <a:ext cx="761712" cy="43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0236" y="3381357"/>
            <a:ext cx="485591" cy="42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8246" y="4400166"/>
            <a:ext cx="599848" cy="37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4947" y="5371367"/>
            <a:ext cx="866448" cy="38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74065" y="5371367"/>
            <a:ext cx="866448" cy="38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132856"/>
            <a:ext cx="11340000" cy="2047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3910" y="3447115"/>
            <a:ext cx="1161612" cy="39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581265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636508" y="4157009"/>
            <a:ext cx="3199193" cy="4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063552" y="3789040"/>
            <a:ext cx="3384375" cy="103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2830" y="5301208"/>
            <a:ext cx="1611042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1797" y="5681641"/>
            <a:ext cx="1037833" cy="333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53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559496" y="2636912"/>
            <a:ext cx="3384375" cy="108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79576" y="4221088"/>
            <a:ext cx="3384375" cy="103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4032" y="2852937"/>
            <a:ext cx="4032448" cy="87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6160" y="4221088"/>
            <a:ext cx="3384375" cy="75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4233" y="5589240"/>
            <a:ext cx="2232248" cy="88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11045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8953" y="3780626"/>
            <a:ext cx="5688632" cy="953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93377" y="5124015"/>
            <a:ext cx="1398559" cy="36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93377" y="6019608"/>
            <a:ext cx="699279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2024-11-17T10:29:36Z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