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38" r:id="rId3"/>
    <p:sldId id="337" r:id="rId4"/>
    <p:sldId id="336" r:id="rId5"/>
    <p:sldId id="335" r:id="rId6"/>
    <p:sldId id="339" r:id="rId7"/>
    <p:sldId id="333" r:id="rId8"/>
    <p:sldId id="332" r:id="rId9"/>
    <p:sldId id="330" r:id="rId10"/>
    <p:sldId id="328" r:id="rId11"/>
    <p:sldId id="326" r:id="rId12"/>
    <p:sldId id="340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7683" b="55533"/>
          <a:stretch/>
        </p:blipFill>
        <p:spPr>
          <a:xfrm>
            <a:off x="4187788" y="2127579"/>
            <a:ext cx="3816424" cy="11574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854" t="69366"/>
          <a:stretch/>
        </p:blipFill>
        <p:spPr>
          <a:xfrm>
            <a:off x="2603612" y="3933055"/>
            <a:ext cx="6984776" cy="797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E4E99-4757-6EC9-BC2D-C281948711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620688"/>
            <a:ext cx="11340000" cy="301844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DAAD6E5-FACE-2AD4-4D28-289220FB80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0" r="22695"/>
          <a:stretch/>
        </p:blipFill>
        <p:spPr>
          <a:xfrm>
            <a:off x="3287688" y="3501008"/>
            <a:ext cx="6606104" cy="32510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3568109"/>
            <a:ext cx="6894136" cy="318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79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E969B1-1F46-20D0-4336-89A34AAA2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74779"/>
            <a:ext cx="11340000" cy="4908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0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AA033CD-F434-5AAD-78AC-C72F04969B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1340000" cy="480838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91A8E87-A390-323D-4EB8-1DC6B6A5CA0D}"/>
              </a:ext>
            </a:extLst>
          </p:cNvPr>
          <p:cNvSpPr/>
          <p:nvPr/>
        </p:nvSpPr>
        <p:spPr bwMode="white">
          <a:xfrm>
            <a:off x="1017354" y="2492897"/>
            <a:ext cx="5870734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1A8E87-A390-323D-4EB8-1DC6B6A5CA0D}"/>
              </a:ext>
            </a:extLst>
          </p:cNvPr>
          <p:cNvSpPr/>
          <p:nvPr/>
        </p:nvSpPr>
        <p:spPr bwMode="white">
          <a:xfrm>
            <a:off x="983206" y="3501009"/>
            <a:ext cx="741704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1A8E87-A390-323D-4EB8-1DC6B6A5CA0D}"/>
              </a:ext>
            </a:extLst>
          </p:cNvPr>
          <p:cNvSpPr/>
          <p:nvPr/>
        </p:nvSpPr>
        <p:spPr bwMode="white">
          <a:xfrm>
            <a:off x="1017354" y="4393032"/>
            <a:ext cx="10695270" cy="134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77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B89611-90D9-892E-BD3E-20450D9725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20688"/>
            <a:ext cx="11221166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D90BF6-2393-5D72-360C-81C0F4D9DDAC}"/>
              </a:ext>
            </a:extLst>
          </p:cNvPr>
          <p:cNvSpPr/>
          <p:nvPr/>
        </p:nvSpPr>
        <p:spPr bwMode="white">
          <a:xfrm>
            <a:off x="8713884" y="4941498"/>
            <a:ext cx="584141" cy="36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529B4D-5622-796E-5345-E0AD8624B0AE}"/>
              </a:ext>
            </a:extLst>
          </p:cNvPr>
          <p:cNvSpPr/>
          <p:nvPr/>
        </p:nvSpPr>
        <p:spPr bwMode="white">
          <a:xfrm>
            <a:off x="4134969" y="5866038"/>
            <a:ext cx="593562" cy="36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92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192CE7-AEE0-4A43-226F-5217DF5B96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/>
          <a:stretch/>
        </p:blipFill>
        <p:spPr>
          <a:xfrm>
            <a:off x="1199456" y="1002325"/>
            <a:ext cx="9793088" cy="509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83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5BE58-486B-400C-4EEA-696090968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1340000" cy="27412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C5B6F8-E6A9-DE07-B608-C87FC7A7FF6C}"/>
              </a:ext>
            </a:extLst>
          </p:cNvPr>
          <p:cNvSpPr/>
          <p:nvPr/>
        </p:nvSpPr>
        <p:spPr bwMode="white">
          <a:xfrm>
            <a:off x="3770236" y="989536"/>
            <a:ext cx="571284" cy="51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926194-9283-3B27-9D7D-9BA384DAAB6E}"/>
              </a:ext>
            </a:extLst>
          </p:cNvPr>
          <p:cNvSpPr/>
          <p:nvPr/>
        </p:nvSpPr>
        <p:spPr bwMode="white">
          <a:xfrm>
            <a:off x="6664745" y="2011551"/>
            <a:ext cx="304685" cy="37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FB225E-24BF-DE1B-2497-8E089C6113DE}"/>
              </a:ext>
            </a:extLst>
          </p:cNvPr>
          <p:cNvSpPr/>
          <p:nvPr/>
        </p:nvSpPr>
        <p:spPr bwMode="white">
          <a:xfrm>
            <a:off x="8997491" y="2011551"/>
            <a:ext cx="266600" cy="37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3192CE7-AEE0-4A43-226F-5217DF5B96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" t="2405" r="13641"/>
          <a:stretch/>
        </p:blipFill>
        <p:spPr>
          <a:xfrm>
            <a:off x="4583832" y="2780928"/>
            <a:ext cx="7016576" cy="378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85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2E0D90-103F-C8FE-07DB-D90B0BD603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1340000" cy="27301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1B45E5-B7DF-CFBE-F23B-2076FE83B654}"/>
              </a:ext>
            </a:extLst>
          </p:cNvPr>
          <p:cNvSpPr/>
          <p:nvPr/>
        </p:nvSpPr>
        <p:spPr bwMode="white">
          <a:xfrm>
            <a:off x="3770236" y="1046719"/>
            <a:ext cx="571284" cy="52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DAAFDD-B72B-3744-A406-093E435F03B4}"/>
              </a:ext>
            </a:extLst>
          </p:cNvPr>
          <p:cNvSpPr/>
          <p:nvPr/>
        </p:nvSpPr>
        <p:spPr bwMode="white">
          <a:xfrm>
            <a:off x="6683788" y="2077668"/>
            <a:ext cx="266599" cy="372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E74532-1C3B-822A-8AB5-23FF54B50A90}"/>
              </a:ext>
            </a:extLst>
          </p:cNvPr>
          <p:cNvSpPr/>
          <p:nvPr/>
        </p:nvSpPr>
        <p:spPr bwMode="white">
          <a:xfrm>
            <a:off x="8968927" y="2068122"/>
            <a:ext cx="314206" cy="38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3192CE7-AEE0-4A43-226F-5217DF5B96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" t="2405" r="13641"/>
          <a:stretch/>
        </p:blipFill>
        <p:spPr>
          <a:xfrm>
            <a:off x="4583832" y="2780928"/>
            <a:ext cx="7016576" cy="378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06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8C57D66-4030-229F-1365-7366651D87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281" y="836712"/>
            <a:ext cx="10882375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D765D51C-BA30-E849-197C-B5B7E0B9C3B3}"/>
              </a:ext>
            </a:extLst>
          </p:cNvPr>
          <p:cNvSpPr/>
          <p:nvPr/>
        </p:nvSpPr>
        <p:spPr bwMode="white">
          <a:xfrm>
            <a:off x="7392144" y="1988840"/>
            <a:ext cx="1236893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660F20-17ED-9E7B-61FB-9DA270B43510}"/>
              </a:ext>
            </a:extLst>
          </p:cNvPr>
          <p:cNvSpPr/>
          <p:nvPr/>
        </p:nvSpPr>
        <p:spPr bwMode="white">
          <a:xfrm>
            <a:off x="3503712" y="2852936"/>
            <a:ext cx="125116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69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D9637-7CD5-48DE-4F45-3910DD04B2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876366"/>
            <a:ext cx="11340000" cy="55049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66889E-6444-7790-E8F8-EB809AEC6BD0}"/>
              </a:ext>
            </a:extLst>
          </p:cNvPr>
          <p:cNvSpPr/>
          <p:nvPr/>
        </p:nvSpPr>
        <p:spPr bwMode="white">
          <a:xfrm>
            <a:off x="10170155" y="3543130"/>
            <a:ext cx="504634" cy="50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D83888-535F-1D76-723D-C7FCF3C6D916}"/>
              </a:ext>
            </a:extLst>
          </p:cNvPr>
          <p:cNvSpPr/>
          <p:nvPr/>
        </p:nvSpPr>
        <p:spPr bwMode="white">
          <a:xfrm>
            <a:off x="10198719" y="5771782"/>
            <a:ext cx="428463" cy="38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84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0DB157-6C6C-4B08-DE5D-D677011D7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18517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D8AF61-0146-C4FB-1CA9-40DF7166FE28}"/>
              </a:ext>
            </a:extLst>
          </p:cNvPr>
          <p:cNvSpPr/>
          <p:nvPr/>
        </p:nvSpPr>
        <p:spPr bwMode="white">
          <a:xfrm>
            <a:off x="9564090" y="2481001"/>
            <a:ext cx="504634" cy="50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B6BA2DD-E60B-DA14-0129-496F004B96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14" y="3120531"/>
            <a:ext cx="11340000" cy="266823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E0FF2E-B013-52AE-858A-3C72B2CDB102}"/>
              </a:ext>
            </a:extLst>
          </p:cNvPr>
          <p:cNvSpPr/>
          <p:nvPr/>
        </p:nvSpPr>
        <p:spPr bwMode="white">
          <a:xfrm>
            <a:off x="9657240" y="4826295"/>
            <a:ext cx="428463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1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65552F-AF2E-902A-4D7D-D18D49A296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10657184" cy="285236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FA24000-B632-AD7C-61F2-8A7219776D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92"/>
          <a:stretch/>
        </p:blipFill>
        <p:spPr>
          <a:xfrm>
            <a:off x="3575720" y="3314142"/>
            <a:ext cx="5569256" cy="35275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4012" y="3403236"/>
            <a:ext cx="5570964" cy="331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26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2024-11-17T04:49:32Z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