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37" r:id="rId3"/>
    <p:sldId id="336" r:id="rId4"/>
    <p:sldId id="335" r:id="rId5"/>
    <p:sldId id="333" r:id="rId6"/>
    <p:sldId id="332" r:id="rId7"/>
    <p:sldId id="338" r:id="rId8"/>
    <p:sldId id="329" r:id="rId9"/>
    <p:sldId id="339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4800" y="2886075"/>
            <a:ext cx="396240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6CA5BC-A969-53CF-55A2-40BD1E2EB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58645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C0A8AB-EA87-625E-FEA8-CC161E6FE89C}"/>
              </a:ext>
            </a:extLst>
          </p:cNvPr>
          <p:cNvSpPr/>
          <p:nvPr/>
        </p:nvSpPr>
        <p:spPr bwMode="white">
          <a:xfrm>
            <a:off x="9663373" y="5933144"/>
            <a:ext cx="428463" cy="3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35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5B2CCA-FE95-22B7-0E98-68CAA8C651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08720"/>
            <a:ext cx="11340000" cy="556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81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47C79B-AAA5-47D9-50D1-5FC1D30BA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227" y="764704"/>
            <a:ext cx="9765546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80C367-69DB-F350-7E6E-F668949D6BC3}"/>
              </a:ext>
            </a:extLst>
          </p:cNvPr>
          <p:cNvSpPr/>
          <p:nvPr/>
        </p:nvSpPr>
        <p:spPr bwMode="white">
          <a:xfrm>
            <a:off x="5870515" y="6033593"/>
            <a:ext cx="1402106" cy="4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60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755DA4-2B47-E72F-12FD-AB83E4D71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09390"/>
            <a:ext cx="11340000" cy="48392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1EB8C2-1820-DAB5-3E27-BF4670F92BF8}"/>
              </a:ext>
            </a:extLst>
          </p:cNvPr>
          <p:cNvSpPr/>
          <p:nvPr/>
        </p:nvSpPr>
        <p:spPr bwMode="white">
          <a:xfrm>
            <a:off x="6803982" y="3970438"/>
            <a:ext cx="293978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93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ACFF2F-72AF-81AA-C3CB-E449496C41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48680"/>
            <a:ext cx="10801200" cy="299470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0BB4E9A-3DB9-83BB-3B60-B61B9AD937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3284984"/>
            <a:ext cx="9035744" cy="36330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841D98-33C9-FACE-F566-BE873B6D26BA}"/>
              </a:ext>
            </a:extLst>
          </p:cNvPr>
          <p:cNvSpPr/>
          <p:nvPr/>
        </p:nvSpPr>
        <p:spPr bwMode="white">
          <a:xfrm>
            <a:off x="4727848" y="5889047"/>
            <a:ext cx="781428" cy="41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61D325-403D-35CA-FEF1-00E6F6693567}"/>
              </a:ext>
            </a:extLst>
          </p:cNvPr>
          <p:cNvSpPr/>
          <p:nvPr/>
        </p:nvSpPr>
        <p:spPr bwMode="white">
          <a:xfrm>
            <a:off x="5701493" y="5990278"/>
            <a:ext cx="789014" cy="30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4D9A5E-6024-9C18-DEAE-19B7ED34D364}"/>
              </a:ext>
            </a:extLst>
          </p:cNvPr>
          <p:cNvSpPr/>
          <p:nvPr/>
        </p:nvSpPr>
        <p:spPr bwMode="white">
          <a:xfrm>
            <a:off x="6618965" y="5969760"/>
            <a:ext cx="789014" cy="41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C2A7F5-13E6-04D9-1F62-14AA20E2BA85}"/>
              </a:ext>
            </a:extLst>
          </p:cNvPr>
          <p:cNvSpPr/>
          <p:nvPr/>
        </p:nvSpPr>
        <p:spPr bwMode="white">
          <a:xfrm>
            <a:off x="7539234" y="5936888"/>
            <a:ext cx="789014" cy="44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39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D4FAE5-A0FF-5CF9-0DE2-72326B356A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36531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2F87ED-3A1B-929A-E944-78219218EFB4}"/>
              </a:ext>
            </a:extLst>
          </p:cNvPr>
          <p:cNvSpPr/>
          <p:nvPr/>
        </p:nvSpPr>
        <p:spPr bwMode="white">
          <a:xfrm>
            <a:off x="1822888" y="4373824"/>
            <a:ext cx="8784976" cy="60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20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58CA2C-2E09-9A20-395D-2D3EDA7F77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11340000" cy="185736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B904EAA-E76A-8694-6A65-6FB57F30E2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1412776"/>
            <a:ext cx="9323776" cy="559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87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40561EA-F92D-7956-C7DF-93C22D06D5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1700808"/>
            <a:ext cx="11340000" cy="426917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3ABC144-7BFD-5A84-A626-34660F74AD01}"/>
              </a:ext>
            </a:extLst>
          </p:cNvPr>
          <p:cNvSpPr/>
          <p:nvPr/>
        </p:nvSpPr>
        <p:spPr bwMode="white">
          <a:xfrm>
            <a:off x="3331710" y="2815749"/>
            <a:ext cx="4884483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EE5654-D6D8-81F4-851B-3EABB71658B3}"/>
              </a:ext>
            </a:extLst>
          </p:cNvPr>
          <p:cNvSpPr/>
          <p:nvPr/>
        </p:nvSpPr>
        <p:spPr bwMode="white">
          <a:xfrm>
            <a:off x="5007478" y="3749631"/>
            <a:ext cx="1751939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DD0765-8069-0288-BAE3-F57C118D5274}"/>
              </a:ext>
            </a:extLst>
          </p:cNvPr>
          <p:cNvSpPr/>
          <p:nvPr/>
        </p:nvSpPr>
        <p:spPr bwMode="white">
          <a:xfrm>
            <a:off x="2639616" y="4369042"/>
            <a:ext cx="4536504" cy="78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139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5A4176-A443-0375-8718-4FDD34698D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312405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5692582-5554-C00A-1B6E-D6098E8FE4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31" b="14044"/>
          <a:stretch/>
        </p:blipFill>
        <p:spPr>
          <a:xfrm>
            <a:off x="4511824" y="2636913"/>
            <a:ext cx="4464496" cy="41044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363BE9-2668-FB77-F557-1AF2E4F31999}"/>
              </a:ext>
            </a:extLst>
          </p:cNvPr>
          <p:cNvSpPr/>
          <p:nvPr/>
        </p:nvSpPr>
        <p:spPr bwMode="white">
          <a:xfrm>
            <a:off x="4367808" y="2708920"/>
            <a:ext cx="46085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363BE9-2668-FB77-F557-1AF2E4F31999}"/>
              </a:ext>
            </a:extLst>
          </p:cNvPr>
          <p:cNvSpPr/>
          <p:nvPr/>
        </p:nvSpPr>
        <p:spPr bwMode="white">
          <a:xfrm>
            <a:off x="4490976" y="3679079"/>
            <a:ext cx="1821047" cy="119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363BE9-2668-FB77-F557-1AF2E4F31999}"/>
              </a:ext>
            </a:extLst>
          </p:cNvPr>
          <p:cNvSpPr/>
          <p:nvPr/>
        </p:nvSpPr>
        <p:spPr bwMode="white">
          <a:xfrm>
            <a:off x="4943872" y="5013176"/>
            <a:ext cx="1296144" cy="64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363BE9-2668-FB77-F557-1AF2E4F31999}"/>
              </a:ext>
            </a:extLst>
          </p:cNvPr>
          <p:cNvSpPr/>
          <p:nvPr/>
        </p:nvSpPr>
        <p:spPr bwMode="white">
          <a:xfrm>
            <a:off x="4490976" y="5988455"/>
            <a:ext cx="3981288" cy="60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15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217CB43-C541-8563-8C8D-EEB643F47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9236666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0363BE9-2668-FB77-F557-1AF2E4F31999}"/>
              </a:ext>
            </a:extLst>
          </p:cNvPr>
          <p:cNvSpPr/>
          <p:nvPr/>
        </p:nvSpPr>
        <p:spPr bwMode="white">
          <a:xfrm>
            <a:off x="2783632" y="3449674"/>
            <a:ext cx="2592288" cy="98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363BE9-2668-FB77-F557-1AF2E4F31999}"/>
              </a:ext>
            </a:extLst>
          </p:cNvPr>
          <p:cNvSpPr/>
          <p:nvPr/>
        </p:nvSpPr>
        <p:spPr bwMode="white">
          <a:xfrm>
            <a:off x="2495600" y="4653136"/>
            <a:ext cx="34563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363BE9-2668-FB77-F557-1AF2E4F31999}"/>
              </a:ext>
            </a:extLst>
          </p:cNvPr>
          <p:cNvSpPr/>
          <p:nvPr/>
        </p:nvSpPr>
        <p:spPr bwMode="white">
          <a:xfrm>
            <a:off x="3575720" y="5355356"/>
            <a:ext cx="1368152" cy="52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363BE9-2668-FB77-F557-1AF2E4F31999}"/>
              </a:ext>
            </a:extLst>
          </p:cNvPr>
          <p:cNvSpPr/>
          <p:nvPr/>
        </p:nvSpPr>
        <p:spPr bwMode="white">
          <a:xfrm>
            <a:off x="2135560" y="6075436"/>
            <a:ext cx="4536504" cy="60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48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2024-11-17T04:58:11Z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