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7" r:id="rId4"/>
    <p:sldId id="336" r:id="rId5"/>
    <p:sldId id="335" r:id="rId6"/>
    <p:sldId id="334" r:id="rId7"/>
    <p:sldId id="332" r:id="rId8"/>
    <p:sldId id="330" r:id="rId9"/>
    <p:sldId id="328" r:id="rId10"/>
    <p:sldId id="33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2805112"/>
            <a:ext cx="8534400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10456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45026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9967" y="2442120"/>
            <a:ext cx="3684785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967" y="3310215"/>
            <a:ext cx="4370327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967" y="4187849"/>
            <a:ext cx="3646700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967" y="4874694"/>
            <a:ext cx="9878542" cy="67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52" y="620688"/>
            <a:ext cx="1111629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9556" y="4733864"/>
            <a:ext cx="18722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3912" y="5815923"/>
            <a:ext cx="2184058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50096" y="5815923"/>
            <a:ext cx="429344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66005"/>
            <a:ext cx="11340000" cy="478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2390" y="1390749"/>
            <a:ext cx="26666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6849" y="2385645"/>
            <a:ext cx="437984" cy="4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3876" y="5320403"/>
            <a:ext cx="875969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1907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4518" y="3344255"/>
            <a:ext cx="1647204" cy="4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7994" y="3344255"/>
            <a:ext cx="2713602" cy="47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82118"/>
            <a:ext cx="11340000" cy="46937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/>
          <a:stretch>
            <a:fillRect/>
          </a:stretch>
        </p:blipFill>
        <p:spPr>
          <a:xfrm>
            <a:off x="5069256" y="2415367"/>
            <a:ext cx="6912768" cy="3384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40" y="2492896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3912" y="3429000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9256" y="4293095"/>
            <a:ext cx="6912768" cy="6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6891" y="5142499"/>
            <a:ext cx="5113685" cy="7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84"/>
          <a:stretch>
            <a:fillRect/>
          </a:stretch>
        </p:blipFill>
        <p:spPr>
          <a:xfrm>
            <a:off x="3071664" y="620688"/>
            <a:ext cx="5472608" cy="29192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>
            <a:fillRect/>
          </a:stretch>
        </p:blipFill>
        <p:spPr>
          <a:xfrm>
            <a:off x="2855640" y="3212976"/>
            <a:ext cx="7992888" cy="3468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1624" y="3356992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784" y="4280681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8392" y="5072769"/>
            <a:ext cx="8120136" cy="65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7768" y="6013636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17964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457673"/>
            <a:ext cx="11340000" cy="341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2986" y="3714787"/>
            <a:ext cx="4160856" cy="3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4608710"/>
            <a:ext cx="4160856" cy="54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80" y="5456414"/>
            <a:ext cx="5040560" cy="128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99239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52530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47534" y="2115242"/>
            <a:ext cx="3865692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464" y="2924944"/>
            <a:ext cx="38656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1592" y="3861048"/>
            <a:ext cx="38656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456" y="4713135"/>
            <a:ext cx="10369152" cy="138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840" y="908685"/>
            <a:ext cx="1614170" cy="354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2024-11-17T09:05:39Z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