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8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39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512" y="2871787"/>
            <a:ext cx="780097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DA261-694C-3F09-8BC4-61E08CD7B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1806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F17E5D-1153-E37C-C6EC-97DF910C3D0A}"/>
              </a:ext>
            </a:extLst>
          </p:cNvPr>
          <p:cNvSpPr/>
          <p:nvPr/>
        </p:nvSpPr>
        <p:spPr bwMode="white">
          <a:xfrm>
            <a:off x="4734867" y="2156463"/>
            <a:ext cx="314206" cy="36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77165EB-A322-90CE-F3C6-F2DE3A08DE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3" t="29451" r="7157"/>
          <a:stretch/>
        </p:blipFill>
        <p:spPr>
          <a:xfrm>
            <a:off x="3359696" y="2787345"/>
            <a:ext cx="6103284" cy="350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77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94AF0-1154-E420-FBBB-791903386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76672"/>
            <a:ext cx="9073008" cy="384713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44F7DB1-6983-60D2-E87B-C96697EA92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424908"/>
            <a:ext cx="5932244" cy="346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5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EECC6-9855-A1C1-87F0-444F23AEE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2445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21DE6B-66DB-68C1-5712-B5DB767FB9E6}"/>
              </a:ext>
            </a:extLst>
          </p:cNvPr>
          <p:cNvSpPr/>
          <p:nvPr/>
        </p:nvSpPr>
        <p:spPr bwMode="white">
          <a:xfrm>
            <a:off x="1740981" y="2738003"/>
            <a:ext cx="2884987" cy="42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44F7DB1-6983-60D2-E87B-C96697EA92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509" y="2738003"/>
            <a:ext cx="6741164" cy="393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8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0DF261E-C125-2710-4EFE-A8636B712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76672"/>
            <a:ext cx="10043856" cy="379106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890FE98-64AF-6CAA-5D1E-B0DCBA8CBD57}"/>
              </a:ext>
            </a:extLst>
          </p:cNvPr>
          <p:cNvSpPr/>
          <p:nvPr/>
        </p:nvSpPr>
        <p:spPr bwMode="white">
          <a:xfrm>
            <a:off x="1807579" y="3054860"/>
            <a:ext cx="6920658" cy="45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00BF1-41C8-5110-0E2A-2A5172CF5B6B}"/>
              </a:ext>
            </a:extLst>
          </p:cNvPr>
          <p:cNvSpPr/>
          <p:nvPr/>
        </p:nvSpPr>
        <p:spPr bwMode="white">
          <a:xfrm>
            <a:off x="8904312" y="3054860"/>
            <a:ext cx="1679030" cy="45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B00BF1-41C8-5110-0E2A-2A5172CF5B6B}"/>
              </a:ext>
            </a:extLst>
          </p:cNvPr>
          <p:cNvSpPr/>
          <p:nvPr/>
        </p:nvSpPr>
        <p:spPr bwMode="white">
          <a:xfrm>
            <a:off x="1967515" y="3653143"/>
            <a:ext cx="7364766" cy="6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44F7DB1-6983-60D2-E87B-C96697EA92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4110719"/>
            <a:ext cx="4769894" cy="278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30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1069E-9DE2-8BCC-456A-C65A653A4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21166"/>
            <a:ext cx="11340000" cy="4279773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C5A224A-B9E9-621E-0155-3C26FFC28E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/>
        </p:blipFill>
        <p:spPr>
          <a:xfrm>
            <a:off x="6600056" y="3320155"/>
            <a:ext cx="3769056" cy="356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34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BFDE1-D7C0-8045-07A6-264F52066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56" y="620688"/>
            <a:ext cx="11340000" cy="3927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551635-8E95-4EAF-BD75-F731EB4E5B59}"/>
              </a:ext>
            </a:extLst>
          </p:cNvPr>
          <p:cNvSpPr/>
          <p:nvPr/>
        </p:nvSpPr>
        <p:spPr bwMode="white">
          <a:xfrm>
            <a:off x="7290358" y="868528"/>
            <a:ext cx="1123526" cy="48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343DD6-DB5D-9E92-1170-0694D2979A3D}"/>
              </a:ext>
            </a:extLst>
          </p:cNvPr>
          <p:cNvSpPr/>
          <p:nvPr/>
        </p:nvSpPr>
        <p:spPr bwMode="white">
          <a:xfrm>
            <a:off x="7842600" y="1955214"/>
            <a:ext cx="523677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BE4A01-F2B7-39CA-F5D2-1003295ABB11}"/>
              </a:ext>
            </a:extLst>
          </p:cNvPr>
          <p:cNvSpPr/>
          <p:nvPr/>
        </p:nvSpPr>
        <p:spPr bwMode="white">
          <a:xfrm>
            <a:off x="2472524" y="3966536"/>
            <a:ext cx="875969" cy="38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C5A224A-B9E9-621E-0155-3C26FFC28E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/>
        </p:blipFill>
        <p:spPr>
          <a:xfrm>
            <a:off x="6600056" y="3320155"/>
            <a:ext cx="3769056" cy="356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5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21E42-CB53-0C96-821D-5396F27231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14984"/>
            <a:ext cx="11340000" cy="482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61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87BDF-E29D-800B-BEB9-E11AA3804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415443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936" y="2645632"/>
            <a:ext cx="7906146" cy="38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4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BE11A-FD18-DBE4-C8DE-76FC7A778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392172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EED98D-78BD-B36D-7334-D200C7C800D7}"/>
              </a:ext>
            </a:extLst>
          </p:cNvPr>
          <p:cNvSpPr/>
          <p:nvPr/>
        </p:nvSpPr>
        <p:spPr bwMode="white">
          <a:xfrm>
            <a:off x="1259408" y="3378369"/>
            <a:ext cx="3240360" cy="70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CA0284-423D-9576-DE3E-6EB0025AA613}"/>
              </a:ext>
            </a:extLst>
          </p:cNvPr>
          <p:cNvSpPr/>
          <p:nvPr/>
        </p:nvSpPr>
        <p:spPr bwMode="white">
          <a:xfrm>
            <a:off x="4521718" y="3550784"/>
            <a:ext cx="6602786" cy="53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CA0284-423D-9576-DE3E-6EB0025AA613}"/>
              </a:ext>
            </a:extLst>
          </p:cNvPr>
          <p:cNvSpPr/>
          <p:nvPr/>
        </p:nvSpPr>
        <p:spPr bwMode="white">
          <a:xfrm>
            <a:off x="1331416" y="4517840"/>
            <a:ext cx="6602786" cy="53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A9CD0-A415-7D06-CBE1-67AE996BF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96" y="620688"/>
            <a:ext cx="11340000" cy="2953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8F284-CC0E-1BB4-AAFE-76467416D761}"/>
              </a:ext>
            </a:extLst>
          </p:cNvPr>
          <p:cNvSpPr/>
          <p:nvPr/>
        </p:nvSpPr>
        <p:spPr bwMode="white">
          <a:xfrm>
            <a:off x="4048532" y="1992814"/>
            <a:ext cx="875969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6F329C-C3EE-69B3-2776-8E75CFA845D4}"/>
              </a:ext>
            </a:extLst>
          </p:cNvPr>
          <p:cNvSpPr/>
          <p:nvPr/>
        </p:nvSpPr>
        <p:spPr bwMode="white">
          <a:xfrm>
            <a:off x="4610296" y="2993322"/>
            <a:ext cx="304685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8487BDF-E29D-800B-BEB9-E11AA3804B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33"/>
          <a:stretch/>
        </p:blipFill>
        <p:spPr>
          <a:xfrm>
            <a:off x="2495601" y="3481262"/>
            <a:ext cx="8687250" cy="327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1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165EB-A322-90CE-F3C6-F2DE3A08D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15192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07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64ADD-E451-1B31-3FC5-403A48EE3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1340000" cy="3529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E49E0-88FA-0C17-AC54-717E7B3852E0}"/>
              </a:ext>
            </a:extLst>
          </p:cNvPr>
          <p:cNvSpPr/>
          <p:nvPr/>
        </p:nvSpPr>
        <p:spPr bwMode="white">
          <a:xfrm>
            <a:off x="9600308" y="897352"/>
            <a:ext cx="571284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42AC5D-363F-F446-C101-03E5DD65683D}"/>
              </a:ext>
            </a:extLst>
          </p:cNvPr>
          <p:cNvSpPr/>
          <p:nvPr/>
        </p:nvSpPr>
        <p:spPr bwMode="white">
          <a:xfrm>
            <a:off x="3687512" y="2662278"/>
            <a:ext cx="304685" cy="38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2542A4-BE4C-EDA1-0DCE-F0811D185153}"/>
              </a:ext>
            </a:extLst>
          </p:cNvPr>
          <p:cNvSpPr/>
          <p:nvPr/>
        </p:nvSpPr>
        <p:spPr bwMode="white">
          <a:xfrm>
            <a:off x="2268822" y="3473190"/>
            <a:ext cx="3837128" cy="51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77165EB-A322-90CE-F3C6-F2DE3A08DE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3" t="29451" r="7157"/>
          <a:stretch/>
        </p:blipFill>
        <p:spPr>
          <a:xfrm>
            <a:off x="4439816" y="3993731"/>
            <a:ext cx="4697916" cy="270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75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2024-11-17T04:56:56Z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