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39" r:id="rId4"/>
    <p:sldId id="337" r:id="rId5"/>
    <p:sldId id="340" r:id="rId6"/>
    <p:sldId id="335" r:id="rId7"/>
    <p:sldId id="341" r:id="rId8"/>
    <p:sldId id="333" r:id="rId9"/>
    <p:sldId id="331" r:id="rId10"/>
    <p:sldId id="342" r:id="rId11"/>
    <p:sldId id="329" r:id="rId12"/>
    <p:sldId id="328" r:id="rId13"/>
    <p:sldId id="327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3" y="2793028"/>
            <a:ext cx="11665294" cy="12719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843" y="1049824"/>
            <a:ext cx="11340000" cy="47583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91267" y="4082881"/>
            <a:ext cx="4536503" cy="638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25384" y="5064386"/>
            <a:ext cx="5817581" cy="400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871941"/>
            <a:ext cx="11340000" cy="511411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847528" y="1700484"/>
            <a:ext cx="9480416" cy="1476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09442" y="3614708"/>
            <a:ext cx="9518502" cy="513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809442" y="4415654"/>
            <a:ext cx="758166" cy="569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640047" y="4481345"/>
            <a:ext cx="4608081" cy="503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7244906" y="4448499"/>
            <a:ext cx="4608081" cy="503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703512" y="5384434"/>
            <a:ext cx="4608081" cy="503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7" grpId="0" animBg="1"/>
      <p:bldP spid="20" grpId="0" animBg="1"/>
      <p:bldP spid="24" grpId="0" animBg="1"/>
      <p:bldP spid="2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548680"/>
            <a:ext cx="11340000" cy="3930088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198"/>
          <a:stretch>
            <a:fillRect/>
          </a:stretch>
        </p:blipFill>
        <p:spPr>
          <a:xfrm>
            <a:off x="3559175" y="4210685"/>
            <a:ext cx="5273040" cy="2616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75" y="1196871"/>
            <a:ext cx="11340000" cy="350205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102927" y="2141695"/>
            <a:ext cx="3672407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61489" y="3153061"/>
            <a:ext cx="1694811" cy="419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61489" y="4011877"/>
            <a:ext cx="3253806" cy="578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198"/>
          <a:stretch>
            <a:fillRect/>
          </a:stretch>
        </p:blipFill>
        <p:spPr>
          <a:xfrm>
            <a:off x="6456045" y="3357245"/>
            <a:ext cx="5273040" cy="2616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476672"/>
            <a:ext cx="11340000" cy="4167883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4293096"/>
            <a:ext cx="11340000" cy="271332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452158" y="4509120"/>
            <a:ext cx="529191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71464" y="5367759"/>
            <a:ext cx="4824536" cy="725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93526" y="6237313"/>
            <a:ext cx="4242433" cy="546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836712"/>
            <a:ext cx="11340000" cy="3104933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67" r="8778" b="32789"/>
          <a:stretch>
            <a:fillRect/>
          </a:stretch>
        </p:blipFill>
        <p:spPr>
          <a:xfrm>
            <a:off x="5663952" y="2852936"/>
            <a:ext cx="3816424" cy="36811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80728"/>
            <a:ext cx="11340000" cy="547699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813914" y="2190428"/>
            <a:ext cx="3237279" cy="342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13914" y="3038170"/>
            <a:ext cx="3913934" cy="600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3914" y="3924015"/>
            <a:ext cx="5282086" cy="638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3914" y="4838434"/>
            <a:ext cx="4417934" cy="419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1385" y="5589240"/>
            <a:ext cx="813690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556792"/>
            <a:ext cx="11340000" cy="32783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768" y="1268760"/>
            <a:ext cx="11340000" cy="4565091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630682" y="2374293"/>
            <a:ext cx="3189672" cy="428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630682" y="3289217"/>
            <a:ext cx="3189672" cy="419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30682" y="4077072"/>
            <a:ext cx="5257406" cy="54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30682" y="5090474"/>
            <a:ext cx="8281742" cy="642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0949" b="60856"/>
          <a:stretch>
            <a:fillRect/>
          </a:stretch>
        </p:blipFill>
        <p:spPr>
          <a:xfrm>
            <a:off x="1127448" y="616951"/>
            <a:ext cx="1026348" cy="1224136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2639399"/>
            <a:ext cx="10481046" cy="4162428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6"/>
          <a:stretch>
            <a:fillRect/>
          </a:stretch>
        </p:blipFill>
        <p:spPr>
          <a:xfrm>
            <a:off x="2153796" y="476672"/>
            <a:ext cx="8081404" cy="243345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775520" y="3583992"/>
            <a:ext cx="5589068" cy="565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73441" y="4436155"/>
            <a:ext cx="5589068" cy="657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65300" y="5349875"/>
            <a:ext cx="9227185" cy="1432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620688"/>
            <a:ext cx="11340000" cy="38355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78494" y="2872426"/>
            <a:ext cx="6531687" cy="419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88016" y="3750222"/>
            <a:ext cx="6274609" cy="419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6"/>
          <a:stretch>
            <a:fillRect/>
          </a:stretch>
        </p:blipFill>
        <p:spPr>
          <a:xfrm>
            <a:off x="2423592" y="4133432"/>
            <a:ext cx="8081404" cy="24334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80" y="764312"/>
            <a:ext cx="11340000" cy="4330323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161494" y="1794433"/>
            <a:ext cx="3922821" cy="438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39470" y="2564765"/>
            <a:ext cx="9792970" cy="168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6"/>
          <a:stretch>
            <a:fillRect/>
          </a:stretch>
        </p:blipFill>
        <p:spPr>
          <a:xfrm>
            <a:off x="1919402" y="4424897"/>
            <a:ext cx="8081404" cy="24334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2024-11-17T10:35:57Z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