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38" r:id="rId14"/>
    <p:sldId id="326" r:id="rId15"/>
    <p:sldId id="339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71812" y="2947987"/>
            <a:ext cx="6048375" cy="96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21"/>
          <a:stretch>
            <a:fillRect/>
          </a:stretch>
        </p:blipFill>
        <p:spPr>
          <a:xfrm>
            <a:off x="1343472" y="1556792"/>
            <a:ext cx="11340000" cy="450307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05386" y="2492896"/>
            <a:ext cx="9518502" cy="811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05386" y="3609755"/>
            <a:ext cx="5665239" cy="343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61910" y="4496373"/>
            <a:ext cx="1266347" cy="333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05386" y="5316256"/>
            <a:ext cx="7550478" cy="438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24744"/>
            <a:ext cx="11340000" cy="49417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836712"/>
            <a:ext cx="10153282" cy="5868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741419" y="2348881"/>
            <a:ext cx="5916354" cy="910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741418" y="3651305"/>
            <a:ext cx="4714622" cy="469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41419" y="4435979"/>
            <a:ext cx="4577928" cy="375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31315" y="5212080"/>
            <a:ext cx="9388475" cy="1195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3807" y="836712"/>
            <a:ext cx="9724386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576" y="908720"/>
            <a:ext cx="8643119" cy="5868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4369599" y="2128799"/>
            <a:ext cx="1995682" cy="319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250547" y="2789675"/>
            <a:ext cx="3715597" cy="326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07569" y="3457813"/>
            <a:ext cx="5268038" cy="711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79576" y="4510858"/>
            <a:ext cx="5007347" cy="733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35505" y="5517515"/>
            <a:ext cx="8189595" cy="1196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314" y="764704"/>
            <a:ext cx="10535372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508530" y="4057156"/>
            <a:ext cx="720080" cy="1036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13058" y="5853844"/>
            <a:ext cx="813814" cy="345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772816"/>
            <a:ext cx="11340000" cy="30210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31294" y="4164850"/>
            <a:ext cx="590327" cy="37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104" y="1556792"/>
            <a:ext cx="11340000" cy="39608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41109" y="2873906"/>
            <a:ext cx="314206" cy="362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01965" y="2864362"/>
            <a:ext cx="314206" cy="381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26751" y="4801856"/>
            <a:ext cx="799798" cy="381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700808"/>
            <a:ext cx="11340000" cy="26238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09660" y="3437720"/>
            <a:ext cx="1546076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764704"/>
            <a:ext cx="11340000" cy="58350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53802" y="2385547"/>
            <a:ext cx="342770" cy="390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496109"/>
            <a:ext cx="11340000" cy="38657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06706" y="3771778"/>
            <a:ext cx="352292" cy="390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600" y="1470934"/>
            <a:ext cx="11340000" cy="39161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21068" y="3748198"/>
            <a:ext cx="437984" cy="390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3194444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579"/>
          <a:stretch>
            <a:fillRect/>
          </a:stretch>
        </p:blipFill>
        <p:spPr>
          <a:xfrm>
            <a:off x="1553488" y="4517840"/>
            <a:ext cx="11340000" cy="10168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2024-11-17T10:08:20Z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