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6" r:id="rId3"/>
    <p:sldId id="337" r:id="rId4"/>
    <p:sldId id="334" r:id="rId5"/>
    <p:sldId id="333" r:id="rId6"/>
    <p:sldId id="338" r:id="rId7"/>
    <p:sldId id="339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907750"/>
            <a:ext cx="11809312" cy="104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2C3C3-3893-6F93-EE3F-83A351E34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08720"/>
            <a:ext cx="11340000" cy="53642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6357C9-58E3-5D28-5996-71CA5055D22E}"/>
              </a:ext>
            </a:extLst>
          </p:cNvPr>
          <p:cNvSpPr/>
          <p:nvPr/>
        </p:nvSpPr>
        <p:spPr bwMode="white">
          <a:xfrm>
            <a:off x="2385506" y="1925552"/>
            <a:ext cx="671018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63D501-2D57-851B-2977-52EBB309354B}"/>
              </a:ext>
            </a:extLst>
          </p:cNvPr>
          <p:cNvSpPr/>
          <p:nvPr/>
        </p:nvSpPr>
        <p:spPr bwMode="white">
          <a:xfrm>
            <a:off x="2423592" y="2933664"/>
            <a:ext cx="4007808" cy="4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B716B4-A5F0-1D1C-05ED-B2FCD262CCF0}"/>
              </a:ext>
            </a:extLst>
          </p:cNvPr>
          <p:cNvSpPr/>
          <p:nvPr/>
        </p:nvSpPr>
        <p:spPr bwMode="white">
          <a:xfrm>
            <a:off x="2385506" y="3814760"/>
            <a:ext cx="1942367" cy="4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77B577-6FB1-4C80-B7EA-EE57793D746D}"/>
              </a:ext>
            </a:extLst>
          </p:cNvPr>
          <p:cNvSpPr/>
          <p:nvPr/>
        </p:nvSpPr>
        <p:spPr bwMode="white">
          <a:xfrm>
            <a:off x="2385506" y="4672280"/>
            <a:ext cx="4549950" cy="63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88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41131-3C18-FB4E-1831-DE11281D2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764704"/>
            <a:ext cx="867443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DAFA9E-3500-6C40-88D3-2F52EE8F44C7}"/>
              </a:ext>
            </a:extLst>
          </p:cNvPr>
          <p:cNvSpPr/>
          <p:nvPr/>
        </p:nvSpPr>
        <p:spPr bwMode="white">
          <a:xfrm>
            <a:off x="3894679" y="4081399"/>
            <a:ext cx="4632191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395CF-FE38-6FC6-F2E1-E11B32780162}"/>
              </a:ext>
            </a:extLst>
          </p:cNvPr>
          <p:cNvSpPr/>
          <p:nvPr/>
        </p:nvSpPr>
        <p:spPr bwMode="white">
          <a:xfrm>
            <a:off x="3894679" y="4752028"/>
            <a:ext cx="3481427" cy="29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691B03-D72E-3278-8D32-C626236C12CC}"/>
              </a:ext>
            </a:extLst>
          </p:cNvPr>
          <p:cNvSpPr/>
          <p:nvPr/>
        </p:nvSpPr>
        <p:spPr bwMode="white">
          <a:xfrm>
            <a:off x="3894679" y="5437235"/>
            <a:ext cx="1660597" cy="2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46A16C-5262-6061-2323-3B9F52800DA2}"/>
              </a:ext>
            </a:extLst>
          </p:cNvPr>
          <p:cNvSpPr/>
          <p:nvPr/>
        </p:nvSpPr>
        <p:spPr bwMode="white">
          <a:xfrm>
            <a:off x="3894679" y="6122443"/>
            <a:ext cx="109978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0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89AEF-1E79-9EA2-7593-7BC58BE6F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5280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804E0-FB85-F28D-6343-D4DFCC85D91C}"/>
              </a:ext>
            </a:extLst>
          </p:cNvPr>
          <p:cNvSpPr/>
          <p:nvPr/>
        </p:nvSpPr>
        <p:spPr bwMode="white">
          <a:xfrm>
            <a:off x="1233378" y="2761200"/>
            <a:ext cx="7997984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3D1BC1-A2D7-7C6C-793B-D0A12FC3E692}"/>
              </a:ext>
            </a:extLst>
          </p:cNvPr>
          <p:cNvSpPr/>
          <p:nvPr/>
        </p:nvSpPr>
        <p:spPr bwMode="white">
          <a:xfrm>
            <a:off x="1233378" y="3628637"/>
            <a:ext cx="5550982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1DF7E2-AC99-C9BB-23FA-DA9026C73081}"/>
              </a:ext>
            </a:extLst>
          </p:cNvPr>
          <p:cNvSpPr/>
          <p:nvPr/>
        </p:nvSpPr>
        <p:spPr bwMode="white">
          <a:xfrm>
            <a:off x="1233378" y="4534204"/>
            <a:ext cx="2437481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E5A720-1DAB-18D9-D855-F5B342B1DF5B}"/>
              </a:ext>
            </a:extLst>
          </p:cNvPr>
          <p:cNvSpPr/>
          <p:nvPr/>
        </p:nvSpPr>
        <p:spPr bwMode="white">
          <a:xfrm>
            <a:off x="1233378" y="5420706"/>
            <a:ext cx="1466297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42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5647A-620B-E50C-89DD-A7AD15A5D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3427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E926E-B57E-FE4D-10E6-162AC3B7E309}"/>
              </a:ext>
            </a:extLst>
          </p:cNvPr>
          <p:cNvSpPr/>
          <p:nvPr/>
        </p:nvSpPr>
        <p:spPr bwMode="white">
          <a:xfrm>
            <a:off x="6338385" y="5566549"/>
            <a:ext cx="485591" cy="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45EDF-4EC0-6FA4-3E82-1CE8181D2296}"/>
              </a:ext>
            </a:extLst>
          </p:cNvPr>
          <p:cNvSpPr/>
          <p:nvPr/>
        </p:nvSpPr>
        <p:spPr bwMode="white">
          <a:xfrm>
            <a:off x="7547604" y="5423696"/>
            <a:ext cx="599848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43B06-99DB-27DD-A837-7B5372B46A69}"/>
              </a:ext>
            </a:extLst>
          </p:cNvPr>
          <p:cNvSpPr/>
          <p:nvPr/>
        </p:nvSpPr>
        <p:spPr bwMode="white">
          <a:xfrm>
            <a:off x="8594959" y="5385601"/>
            <a:ext cx="495113" cy="4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6066FA-57A9-0712-F79B-B9D696E3FF8C}"/>
              </a:ext>
            </a:extLst>
          </p:cNvPr>
          <p:cNvSpPr/>
          <p:nvPr/>
        </p:nvSpPr>
        <p:spPr bwMode="white">
          <a:xfrm>
            <a:off x="9528057" y="5423696"/>
            <a:ext cx="590327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8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C62A88-70B5-2D22-12E8-88BAAF1E4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46993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8C83A4B-0AFC-1727-CF9F-52C0F9A6F183}"/>
              </a:ext>
            </a:extLst>
          </p:cNvPr>
          <p:cNvSpPr/>
          <p:nvPr/>
        </p:nvSpPr>
        <p:spPr bwMode="white">
          <a:xfrm>
            <a:off x="4426018" y="1568505"/>
            <a:ext cx="661870" cy="10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39756-106E-965C-6321-EA937AF9DCC0}"/>
              </a:ext>
            </a:extLst>
          </p:cNvPr>
          <p:cNvSpPr/>
          <p:nvPr/>
        </p:nvSpPr>
        <p:spPr bwMode="white">
          <a:xfrm>
            <a:off x="8616280" y="1568506"/>
            <a:ext cx="648072" cy="100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D4733D-6AF2-86DE-EAF7-DDC1821E31E4}"/>
              </a:ext>
            </a:extLst>
          </p:cNvPr>
          <p:cNvSpPr/>
          <p:nvPr/>
        </p:nvSpPr>
        <p:spPr bwMode="white">
          <a:xfrm>
            <a:off x="5454331" y="1835407"/>
            <a:ext cx="504634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294437-A593-7CC7-1840-D18213F52183}"/>
              </a:ext>
            </a:extLst>
          </p:cNvPr>
          <p:cNvSpPr/>
          <p:nvPr/>
        </p:nvSpPr>
        <p:spPr bwMode="white">
          <a:xfrm>
            <a:off x="7720427" y="1835407"/>
            <a:ext cx="495113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688977-E4A4-FA51-F2D4-9C5D485F0D5F}"/>
              </a:ext>
            </a:extLst>
          </p:cNvPr>
          <p:cNvSpPr/>
          <p:nvPr/>
        </p:nvSpPr>
        <p:spPr bwMode="white">
          <a:xfrm>
            <a:off x="6749243" y="1568505"/>
            <a:ext cx="570444" cy="10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6C6EDF-92A4-1969-8FF4-3F9DDE6BE556}"/>
              </a:ext>
            </a:extLst>
          </p:cNvPr>
          <p:cNvSpPr/>
          <p:nvPr/>
        </p:nvSpPr>
        <p:spPr bwMode="white">
          <a:xfrm>
            <a:off x="5635238" y="3360554"/>
            <a:ext cx="428463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4FF2A4-C639-2CEC-9BE5-BD9D1E6DD180}"/>
              </a:ext>
            </a:extLst>
          </p:cNvPr>
          <p:cNvSpPr/>
          <p:nvPr/>
        </p:nvSpPr>
        <p:spPr bwMode="white">
          <a:xfrm>
            <a:off x="6749243" y="3379618"/>
            <a:ext cx="847405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050EA2-9E84-0746-B33B-F3243AC23CF6}"/>
              </a:ext>
            </a:extLst>
          </p:cNvPr>
          <p:cNvSpPr/>
          <p:nvPr/>
        </p:nvSpPr>
        <p:spPr bwMode="white">
          <a:xfrm>
            <a:off x="7996548" y="3513068"/>
            <a:ext cx="485591" cy="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882AB5-1A73-6987-820A-AD201CA537AF}"/>
              </a:ext>
            </a:extLst>
          </p:cNvPr>
          <p:cNvSpPr/>
          <p:nvPr/>
        </p:nvSpPr>
        <p:spPr bwMode="white">
          <a:xfrm>
            <a:off x="9091510" y="3379618"/>
            <a:ext cx="266599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5F9763-BEA8-D3C9-AA02-22A25E48E2D4}"/>
              </a:ext>
            </a:extLst>
          </p:cNvPr>
          <p:cNvSpPr/>
          <p:nvPr/>
        </p:nvSpPr>
        <p:spPr bwMode="white">
          <a:xfrm>
            <a:off x="4835439" y="4571138"/>
            <a:ext cx="504635" cy="109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6A520C-8AD7-0D04-2FA4-C65AF817F2DD}"/>
              </a:ext>
            </a:extLst>
          </p:cNvPr>
          <p:cNvSpPr/>
          <p:nvPr/>
        </p:nvSpPr>
        <p:spPr bwMode="white">
          <a:xfrm>
            <a:off x="8339319" y="4571138"/>
            <a:ext cx="561762" cy="101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2B4FB0-4A86-0D77-BDF4-ADBAF9FE96CB}"/>
              </a:ext>
            </a:extLst>
          </p:cNvPr>
          <p:cNvSpPr/>
          <p:nvPr/>
        </p:nvSpPr>
        <p:spPr bwMode="white">
          <a:xfrm>
            <a:off x="5844709" y="4876168"/>
            <a:ext cx="42846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8BD94D-194E-FA18-4164-864FCDFE5245}"/>
              </a:ext>
            </a:extLst>
          </p:cNvPr>
          <p:cNvSpPr/>
          <p:nvPr/>
        </p:nvSpPr>
        <p:spPr bwMode="white">
          <a:xfrm>
            <a:off x="6777807" y="4876168"/>
            <a:ext cx="542720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479EA5-CDB0-C5EC-5B24-1C91BE8287D4}"/>
              </a:ext>
            </a:extLst>
          </p:cNvPr>
          <p:cNvSpPr/>
          <p:nvPr/>
        </p:nvSpPr>
        <p:spPr bwMode="white">
          <a:xfrm>
            <a:off x="9396195" y="4876168"/>
            <a:ext cx="42846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8E51EC-4548-26FC-30C2-15B506BCAA3D}"/>
              </a:ext>
            </a:extLst>
          </p:cNvPr>
          <p:cNvSpPr/>
          <p:nvPr/>
        </p:nvSpPr>
        <p:spPr bwMode="white">
          <a:xfrm>
            <a:off x="10319772" y="4876168"/>
            <a:ext cx="542720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8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FAABE-2AA5-B338-9BB9-A4215790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77933"/>
            <a:ext cx="11340000" cy="47273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395CE-9B6E-9D91-991A-70FC6C944793}"/>
              </a:ext>
            </a:extLst>
          </p:cNvPr>
          <p:cNvSpPr/>
          <p:nvPr/>
        </p:nvSpPr>
        <p:spPr bwMode="white">
          <a:xfrm>
            <a:off x="1530072" y="3527376"/>
            <a:ext cx="3875214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C83EDC-8532-4C43-F4DA-29BFDE6E3D8A}"/>
              </a:ext>
            </a:extLst>
          </p:cNvPr>
          <p:cNvSpPr/>
          <p:nvPr/>
        </p:nvSpPr>
        <p:spPr bwMode="white">
          <a:xfrm>
            <a:off x="6557377" y="3451129"/>
            <a:ext cx="2665994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664AA-22E7-FAC3-417D-E29F9AA1623B}"/>
              </a:ext>
            </a:extLst>
          </p:cNvPr>
          <p:cNvSpPr/>
          <p:nvPr/>
        </p:nvSpPr>
        <p:spPr bwMode="white">
          <a:xfrm>
            <a:off x="1530072" y="4404220"/>
            <a:ext cx="1961410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780AE-44C0-6008-1534-33B006CE1A6A}"/>
              </a:ext>
            </a:extLst>
          </p:cNvPr>
          <p:cNvSpPr/>
          <p:nvPr/>
        </p:nvSpPr>
        <p:spPr bwMode="white">
          <a:xfrm>
            <a:off x="6557377" y="4366096"/>
            <a:ext cx="1447254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9816FA-5549-E990-EB82-90BADF8D97A4}"/>
              </a:ext>
            </a:extLst>
          </p:cNvPr>
          <p:cNvSpPr/>
          <p:nvPr/>
        </p:nvSpPr>
        <p:spPr bwMode="white">
          <a:xfrm>
            <a:off x="1530072" y="5290594"/>
            <a:ext cx="1304433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3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5009C-71CE-0F4E-9891-6B2463F08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4783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DC8DFB-FE67-E9A2-96B1-E4DC9F9A4C91}"/>
              </a:ext>
            </a:extLst>
          </p:cNvPr>
          <p:cNvSpPr/>
          <p:nvPr/>
        </p:nvSpPr>
        <p:spPr bwMode="white">
          <a:xfrm>
            <a:off x="729322" y="2903293"/>
            <a:ext cx="5341511" cy="38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6B7BB-C6A8-E8D8-2F06-71A3E374C5C4}"/>
              </a:ext>
            </a:extLst>
          </p:cNvPr>
          <p:cNvSpPr/>
          <p:nvPr/>
        </p:nvSpPr>
        <p:spPr bwMode="white">
          <a:xfrm>
            <a:off x="6385040" y="2960464"/>
            <a:ext cx="3599094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880E1-5915-38F1-E0D8-2373CEE2D6B3}"/>
              </a:ext>
            </a:extLst>
          </p:cNvPr>
          <p:cNvSpPr/>
          <p:nvPr/>
        </p:nvSpPr>
        <p:spPr bwMode="white">
          <a:xfrm>
            <a:off x="729322" y="3789438"/>
            <a:ext cx="1704332" cy="35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AF2D5B-C0F7-ECE7-1507-EB93D2060C0C}"/>
              </a:ext>
            </a:extLst>
          </p:cNvPr>
          <p:cNvSpPr/>
          <p:nvPr/>
        </p:nvSpPr>
        <p:spPr bwMode="white">
          <a:xfrm>
            <a:off x="6385040" y="3865665"/>
            <a:ext cx="2675516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FB956-172F-E678-D3DE-D162D0AF2F9D}"/>
              </a:ext>
            </a:extLst>
          </p:cNvPr>
          <p:cNvSpPr/>
          <p:nvPr/>
        </p:nvSpPr>
        <p:spPr bwMode="white">
          <a:xfrm>
            <a:off x="729322" y="4685111"/>
            <a:ext cx="990226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88032D-92BF-6C62-D7EA-DE85FB4B424D}"/>
              </a:ext>
            </a:extLst>
          </p:cNvPr>
          <p:cNvSpPr/>
          <p:nvPr/>
        </p:nvSpPr>
        <p:spPr bwMode="white">
          <a:xfrm>
            <a:off x="6385040" y="4761338"/>
            <a:ext cx="1199697" cy="3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5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CE0814-C501-E35F-E5B9-681EC733C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04664"/>
            <a:ext cx="10166184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BF4E4A0-D691-06D1-E4CF-842889240CF0}"/>
              </a:ext>
            </a:extLst>
          </p:cNvPr>
          <p:cNvSpPr/>
          <p:nvPr/>
        </p:nvSpPr>
        <p:spPr bwMode="white">
          <a:xfrm>
            <a:off x="1309328" y="2719406"/>
            <a:ext cx="3721625" cy="7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C3BBE-C75B-6925-6756-6BB28747F160}"/>
              </a:ext>
            </a:extLst>
          </p:cNvPr>
          <p:cNvSpPr/>
          <p:nvPr/>
        </p:nvSpPr>
        <p:spPr bwMode="white">
          <a:xfrm>
            <a:off x="6797873" y="2719406"/>
            <a:ext cx="3576516" cy="7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A9F38-AE2E-772A-CD26-197E7C29B8EF}"/>
              </a:ext>
            </a:extLst>
          </p:cNvPr>
          <p:cNvSpPr/>
          <p:nvPr/>
        </p:nvSpPr>
        <p:spPr bwMode="white">
          <a:xfrm>
            <a:off x="1309328" y="4000629"/>
            <a:ext cx="4003308" cy="7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34EA87-F3AC-62F4-356D-9D4AFBB12C74}"/>
              </a:ext>
            </a:extLst>
          </p:cNvPr>
          <p:cNvSpPr/>
          <p:nvPr/>
        </p:nvSpPr>
        <p:spPr bwMode="white">
          <a:xfrm>
            <a:off x="6797872" y="3933056"/>
            <a:ext cx="1890416" cy="85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640D4-312F-54F5-0E19-9F2C7458BD51}"/>
              </a:ext>
            </a:extLst>
          </p:cNvPr>
          <p:cNvSpPr/>
          <p:nvPr/>
        </p:nvSpPr>
        <p:spPr bwMode="white">
          <a:xfrm>
            <a:off x="1309328" y="5281850"/>
            <a:ext cx="2770448" cy="88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652E1-5328-2AF2-09E0-6ECBA98495B0}"/>
              </a:ext>
            </a:extLst>
          </p:cNvPr>
          <p:cNvSpPr/>
          <p:nvPr/>
        </p:nvSpPr>
        <p:spPr bwMode="white">
          <a:xfrm>
            <a:off x="6797873" y="5214279"/>
            <a:ext cx="1602383" cy="95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51D7DD-2130-8B48-E387-034BBD56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14" y="908720"/>
            <a:ext cx="11340000" cy="57119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3210D53-AA35-97A4-B5C8-BF1CBB9916B6}"/>
              </a:ext>
            </a:extLst>
          </p:cNvPr>
          <p:cNvSpPr/>
          <p:nvPr/>
        </p:nvSpPr>
        <p:spPr bwMode="white">
          <a:xfrm>
            <a:off x="842228" y="2739598"/>
            <a:ext cx="3665743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4041C-81DA-96BB-6384-2E9536267D0E}"/>
              </a:ext>
            </a:extLst>
          </p:cNvPr>
          <p:cNvSpPr/>
          <p:nvPr/>
        </p:nvSpPr>
        <p:spPr bwMode="white">
          <a:xfrm>
            <a:off x="5450591" y="2564904"/>
            <a:ext cx="3885769" cy="103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F3594-7E9C-6BFB-E3B8-6EC07C2705CA}"/>
              </a:ext>
            </a:extLst>
          </p:cNvPr>
          <p:cNvSpPr/>
          <p:nvPr/>
        </p:nvSpPr>
        <p:spPr bwMode="white">
          <a:xfrm>
            <a:off x="842228" y="3626429"/>
            <a:ext cx="4075163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E5CD6-91E9-4428-51D7-EECC24E5F372}"/>
              </a:ext>
            </a:extLst>
          </p:cNvPr>
          <p:cNvSpPr/>
          <p:nvPr/>
        </p:nvSpPr>
        <p:spPr bwMode="white">
          <a:xfrm>
            <a:off x="842228" y="4513261"/>
            <a:ext cx="2694559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1998F-245C-E963-34B0-AC89A8C7721F}"/>
              </a:ext>
            </a:extLst>
          </p:cNvPr>
          <p:cNvSpPr/>
          <p:nvPr/>
        </p:nvSpPr>
        <p:spPr bwMode="white">
          <a:xfrm>
            <a:off x="5450590" y="4017397"/>
            <a:ext cx="2085569" cy="101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04D82-B1DB-97CA-678D-05A0A56E1223}"/>
              </a:ext>
            </a:extLst>
          </p:cNvPr>
          <p:cNvSpPr/>
          <p:nvPr/>
        </p:nvSpPr>
        <p:spPr bwMode="white">
          <a:xfrm>
            <a:off x="842228" y="5428700"/>
            <a:ext cx="1713853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41CC74-A507-0B57-1799-9BE193E2BD20}"/>
              </a:ext>
            </a:extLst>
          </p:cNvPr>
          <p:cNvSpPr/>
          <p:nvPr/>
        </p:nvSpPr>
        <p:spPr bwMode="white">
          <a:xfrm>
            <a:off x="5375920" y="5571736"/>
            <a:ext cx="1224136" cy="95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669B8-2554-1113-3573-CD8A44A59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31240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298455-F181-326B-2ECB-974B77D60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 b="19341"/>
          <a:stretch/>
        </p:blipFill>
        <p:spPr>
          <a:xfrm>
            <a:off x="3431704" y="2996952"/>
            <a:ext cx="5760640" cy="3600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119F4-DAB8-9E4F-DDC1-FDD09A95688F}"/>
              </a:ext>
            </a:extLst>
          </p:cNvPr>
          <p:cNvSpPr/>
          <p:nvPr/>
        </p:nvSpPr>
        <p:spPr bwMode="white">
          <a:xfrm>
            <a:off x="3791744" y="3140968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119F4-DAB8-9E4F-DDC1-FDD09A95688F}"/>
              </a:ext>
            </a:extLst>
          </p:cNvPr>
          <p:cNvSpPr/>
          <p:nvPr/>
        </p:nvSpPr>
        <p:spPr bwMode="white">
          <a:xfrm>
            <a:off x="3359696" y="4032778"/>
            <a:ext cx="4176464" cy="62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119F4-DAB8-9E4F-DDC1-FDD09A95688F}"/>
              </a:ext>
            </a:extLst>
          </p:cNvPr>
          <p:cNvSpPr/>
          <p:nvPr/>
        </p:nvSpPr>
        <p:spPr bwMode="white">
          <a:xfrm>
            <a:off x="3359696" y="4871079"/>
            <a:ext cx="2520280" cy="57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0119F4-DAB8-9E4F-DDC1-FDD09A95688F}"/>
              </a:ext>
            </a:extLst>
          </p:cNvPr>
          <p:cNvSpPr/>
          <p:nvPr/>
        </p:nvSpPr>
        <p:spPr bwMode="white">
          <a:xfrm>
            <a:off x="3370630" y="5841524"/>
            <a:ext cx="5821713" cy="61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0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17B7F-7D40-D02F-004E-C800551D2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15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1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