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9020" y="3038475"/>
            <a:ext cx="75533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522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489" y="1185359"/>
            <a:ext cx="342743" cy="2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489" y="2672574"/>
            <a:ext cx="342743" cy="2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092" y="4912930"/>
            <a:ext cx="266578" cy="2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21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051" y="1176516"/>
            <a:ext cx="295140" cy="30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500"/>
            <a:ext cx="11520000" cy="569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6703" y="3133823"/>
            <a:ext cx="276099" cy="29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621" y="3877355"/>
            <a:ext cx="342743" cy="29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7183" y="4611355"/>
            <a:ext cx="295140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6703" y="5373952"/>
            <a:ext cx="276099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8621" y="6107951"/>
            <a:ext cx="333223" cy="29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61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9775" y="3728225"/>
            <a:ext cx="380826" cy="3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7536180" y="4580890"/>
            <a:ext cx="139509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196545"/>
            <a:ext cx="11520000" cy="275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935" y="1396610"/>
            <a:ext cx="428429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9001" y="3263886"/>
            <a:ext cx="837818" cy="4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191510" y="2212975"/>
            <a:ext cx="1135380" cy="86677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500"/>
            <a:ext cx="11055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9722" y="1878785"/>
            <a:ext cx="264970" cy="28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3175" y="4027357"/>
            <a:ext cx="319791" cy="28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9722" y="5453642"/>
            <a:ext cx="264970" cy="28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227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051" y="1205239"/>
            <a:ext cx="295140" cy="30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28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1995" y="2636520"/>
            <a:ext cx="9606915" cy="6845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1995" y="4370705"/>
            <a:ext cx="9606915" cy="75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2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76400" y="1844675"/>
            <a:ext cx="9606915" cy="68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484630"/>
            <a:ext cx="10297160" cy="526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44"/>
          <a:stretch>
            <a:fillRect/>
          </a:stretch>
        </p:blipFill>
        <p:spPr>
          <a:xfrm>
            <a:off x="911860" y="692785"/>
            <a:ext cx="8327390" cy="76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