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7100" y="1844675"/>
            <a:ext cx="525780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08120" y="3356610"/>
            <a:ext cx="43338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124790"/>
            <a:ext cx="11520000" cy="287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1090" y="1753261"/>
            <a:ext cx="238016" cy="22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1090" y="2210331"/>
            <a:ext cx="238016" cy="23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049" y="2676924"/>
            <a:ext cx="266578" cy="22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1090" y="3143516"/>
            <a:ext cx="238016" cy="22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2049" y="3610109"/>
            <a:ext cx="266578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591550" y="905510"/>
            <a:ext cx="335026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82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0780" y="1438275"/>
            <a:ext cx="3206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3680" y="1438275"/>
            <a:ext cx="3911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605" y="2879725"/>
            <a:ext cx="33528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3680" y="2879725"/>
            <a:ext cx="39116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8870" y="4318635"/>
            <a:ext cx="39116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3680" y="4318635"/>
            <a:ext cx="39116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31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9870" y="3025140"/>
            <a:ext cx="32448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4025" y="3025140"/>
            <a:ext cx="35496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7235" y="3025140"/>
            <a:ext cx="24638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4560" y="3025140"/>
            <a:ext cx="35496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525" y="3982085"/>
            <a:ext cx="57150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6495" y="4556125"/>
            <a:ext cx="324485" cy="16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6495" y="5022850"/>
            <a:ext cx="324485" cy="16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6495" y="5480050"/>
            <a:ext cx="324485" cy="16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5525" y="5838825"/>
            <a:ext cx="57150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285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684" y="1648302"/>
            <a:ext cx="276099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1246" y="2105688"/>
            <a:ext cx="228495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684" y="2572604"/>
            <a:ext cx="266578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2684" y="3039520"/>
            <a:ext cx="266578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1246" y="3496906"/>
            <a:ext cx="218975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