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132330"/>
            <a:ext cx="11520000" cy="771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28850" y="3500755"/>
            <a:ext cx="77343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990"/>
            <a:ext cx="11184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3241" y="2976649"/>
            <a:ext cx="268057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998" y="3725542"/>
            <a:ext cx="286544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268" y="4483680"/>
            <a:ext cx="332760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3998" y="5232572"/>
            <a:ext cx="286544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3241" y="5981465"/>
            <a:ext cx="268057" cy="28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03150"/>
            <a:ext cx="1152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87770" y="3159760"/>
            <a:ext cx="2784475" cy="10090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9710" y="4239895"/>
            <a:ext cx="2784475" cy="10090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76060" y="5320030"/>
            <a:ext cx="2784475" cy="100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270205"/>
            <a:ext cx="11520000" cy="222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71420" y="1350645"/>
            <a:ext cx="2784475" cy="10090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15825" y="2430780"/>
            <a:ext cx="2784475" cy="100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10509250" cy="488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1412875"/>
            <a:ext cx="4406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610" y="2924810"/>
            <a:ext cx="5410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710" y="4292600"/>
            <a:ext cx="4406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0" y="5445125"/>
            <a:ext cx="10509250" cy="13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31950" y="5661025"/>
            <a:ext cx="42481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500"/>
            <a:ext cx="11023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9670" y="1720550"/>
            <a:ext cx="282431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9670" y="3433968"/>
            <a:ext cx="282431" cy="28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38" y="5147386"/>
            <a:ext cx="318873" cy="28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790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337" y="1247283"/>
            <a:ext cx="247537" cy="29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337" y="3047095"/>
            <a:ext cx="266578" cy="28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500"/>
            <a:ext cx="1062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98481" y="3553812"/>
            <a:ext cx="245921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2132" y="4881690"/>
            <a:ext cx="307401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4566" y="5541232"/>
            <a:ext cx="228355" cy="27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745"/>
            <a:ext cx="9381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8398" y="1005391"/>
            <a:ext cx="24809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0645" y="2177575"/>
            <a:ext cx="240342" cy="2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