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8"/>
        <p:guide pos="38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95730" y="1988820"/>
            <a:ext cx="9401175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79650" y="3429000"/>
            <a:ext cx="759142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971755"/>
            <a:ext cx="11520000" cy="453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7495" y="1228885"/>
            <a:ext cx="342743" cy="28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6536" y="2714530"/>
            <a:ext cx="295140" cy="30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03875" y="4209697"/>
            <a:ext cx="295140" cy="29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971755"/>
            <a:ext cx="11520000" cy="433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828245"/>
            <a:ext cx="11520000" cy="5613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453755" y="3108325"/>
            <a:ext cx="298704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60970" y="3976370"/>
            <a:ext cx="345376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83760" y="4982210"/>
            <a:ext cx="155194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69291" y="5898226"/>
            <a:ext cx="799735" cy="37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712085" y="3202940"/>
            <a:ext cx="2994660" cy="8401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052445" y="4220845"/>
            <a:ext cx="3044190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900000"/>
            <a:ext cx="11520000" cy="3753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863975" y="2060575"/>
            <a:ext cx="203898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5724000" y="3068955"/>
            <a:ext cx="3495675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1043510"/>
            <a:ext cx="11520000" cy="3644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89191" y="2445881"/>
            <a:ext cx="656925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8055" y="3065145"/>
            <a:ext cx="184404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196000" y="1242060"/>
            <a:ext cx="2556000" cy="827883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1115265"/>
            <a:ext cx="11520000" cy="472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0348" y="2221562"/>
            <a:ext cx="276099" cy="29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2266" y="3747490"/>
            <a:ext cx="333223" cy="29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15" y="1187020"/>
            <a:ext cx="11520000" cy="2890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425" y="1317625"/>
            <a:ext cx="5715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445" y="2845435"/>
            <a:ext cx="51689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15" y="4148660"/>
            <a:ext cx="11520000" cy="152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08660" y="4336415"/>
            <a:ext cx="5715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453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636520"/>
            <a:ext cx="10097770" cy="10280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4436745"/>
            <a:ext cx="10097770" cy="102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53035"/>
            <a:ext cx="1152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715" y="1772920"/>
            <a:ext cx="10097770" cy="10280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715" y="3572510"/>
            <a:ext cx="10097770" cy="102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971755"/>
            <a:ext cx="11520000" cy="502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00375" y="3932555"/>
            <a:ext cx="34353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8255" y="4580890"/>
            <a:ext cx="40957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2024-01-09T03:00:12Z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