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8" r:id="rId9"/>
    <p:sldId id="327" r:id="rId10"/>
    <p:sldId id="326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9.png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3.png"/><Relationship Id="rId2" Type="http://schemas.openxmlformats.org/officeDocument/2006/relationships/tags" Target="../tags/tag9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38600" y="2985770"/>
            <a:ext cx="411480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0645"/>
            <a:ext cx="11520000" cy="3073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4420" y="1556385"/>
            <a:ext cx="46037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3630" y="2062480"/>
            <a:ext cx="40894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140" y="2580005"/>
            <a:ext cx="374015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3630" y="3074035"/>
            <a:ext cx="40894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0140" y="3589655"/>
            <a:ext cx="37401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0645"/>
            <a:ext cx="11520000" cy="2661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82634" y="1820254"/>
            <a:ext cx="647404" cy="21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7444" y="1724844"/>
            <a:ext cx="1066314" cy="314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3371850" y="2276475"/>
            <a:ext cx="2741930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8688705" y="2276475"/>
            <a:ext cx="1610360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2592070" y="2996565"/>
            <a:ext cx="1470660" cy="79438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1053035"/>
            <a:ext cx="11520000" cy="3357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29669" y="2064027"/>
            <a:ext cx="771173" cy="3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1821180" y="3356610"/>
            <a:ext cx="1556385" cy="79438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0645"/>
            <a:ext cx="11520000" cy="2744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3636" y="1457073"/>
            <a:ext cx="2227834" cy="32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7470" y="2857773"/>
            <a:ext cx="2446809" cy="32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692990"/>
            <a:ext cx="11520000" cy="412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785" y="1427480"/>
            <a:ext cx="371475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2995" y="2952115"/>
            <a:ext cx="329565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2995" y="3960495"/>
            <a:ext cx="32956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9"/>
          <a:stretch>
            <a:fillRect/>
          </a:stretch>
        </p:blipFill>
        <p:spPr>
          <a:xfrm>
            <a:off x="838835" y="4869180"/>
            <a:ext cx="11017975" cy="1954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089660" y="4881880"/>
            <a:ext cx="30226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089660" y="5890260"/>
            <a:ext cx="302260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1124790"/>
            <a:ext cx="11520000" cy="417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3487" y="1849392"/>
            <a:ext cx="257057" cy="21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2049" y="3374872"/>
            <a:ext cx="209454" cy="21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0645"/>
            <a:ext cx="11520000" cy="4538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1444" y="1085516"/>
            <a:ext cx="266578" cy="21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9527" y="2610913"/>
            <a:ext cx="209454" cy="21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0006" y="4136310"/>
            <a:ext cx="228495" cy="21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836500"/>
            <a:ext cx="11520000" cy="4130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0066" y="4175437"/>
            <a:ext cx="199933" cy="143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0066" y="4681048"/>
            <a:ext cx="199933" cy="143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9"/>
          <a:stretch>
            <a:fillRect/>
          </a:stretch>
        </p:blipFill>
        <p:spPr>
          <a:xfrm>
            <a:off x="1127760" y="4966970"/>
            <a:ext cx="10727690" cy="151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375207" y="5081443"/>
            <a:ext cx="342743" cy="276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460893" y="5700397"/>
            <a:ext cx="199933" cy="14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384727" y="6090814"/>
            <a:ext cx="333223" cy="276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2024-01-09T03:24:05Z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