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24100" y="3023870"/>
            <a:ext cx="75438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670"/>
            <a:ext cx="11520000" cy="311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387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613" y="1299775"/>
            <a:ext cx="257057" cy="1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885" y="1929005"/>
            <a:ext cx="447471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885" y="2720310"/>
            <a:ext cx="437950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13" y="3673690"/>
            <a:ext cx="257057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885" y="4302920"/>
            <a:ext cx="447471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514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55835" y="3119120"/>
            <a:ext cx="6572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33933" y="4271968"/>
            <a:ext cx="1152000" cy="4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910965" y="3284855"/>
            <a:ext cx="221678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9264650" y="4269740"/>
            <a:ext cx="2040255" cy="81724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752850" y="5156835"/>
            <a:ext cx="2327910" cy="97028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81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6866" y="1908846"/>
            <a:ext cx="333223" cy="28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5428" y="3394495"/>
            <a:ext cx="295140" cy="30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378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702" y="1142693"/>
            <a:ext cx="266578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702" y="3373250"/>
            <a:ext cx="266578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0645"/>
            <a:ext cx="11520000" cy="452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2240" y="1906905"/>
            <a:ext cx="41529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2240" y="2661920"/>
            <a:ext cx="41529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0975" y="3406140"/>
            <a:ext cx="34861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3980" y="4149725"/>
            <a:ext cx="48260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9385" y="4893945"/>
            <a:ext cx="38925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2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50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77024" y="2750619"/>
            <a:ext cx="423140" cy="21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4214" y="4250160"/>
            <a:ext cx="837465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6253" y="4444218"/>
            <a:ext cx="811019" cy="22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1377" y="5952579"/>
            <a:ext cx="916804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456305" y="2520315"/>
            <a:ext cx="145224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513580" y="5952490"/>
            <a:ext cx="152971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4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8925" y="2053529"/>
            <a:ext cx="837818" cy="4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6396" y="3883922"/>
            <a:ext cx="656925" cy="4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3863975" y="2060575"/>
            <a:ext cx="2146935" cy="7943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8" t="45942" r="48964" b="20654"/>
          <a:stretch>
            <a:fillRect/>
          </a:stretch>
        </p:blipFill>
        <p:spPr>
          <a:xfrm>
            <a:off x="4841240" y="3932555"/>
            <a:ext cx="1642745" cy="79438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745"/>
            <a:ext cx="10816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2024-01-09T03:11:24Z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