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image" Target="../media/image11.png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42820" y="2886075"/>
            <a:ext cx="77057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30" y="836500"/>
            <a:ext cx="11338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942" y="1071027"/>
            <a:ext cx="337346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795" y="2543861"/>
            <a:ext cx="262380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795" y="4007314"/>
            <a:ext cx="262380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795" y="5470767"/>
            <a:ext cx="262380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294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83661" y="3168525"/>
            <a:ext cx="289353" cy="29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5659" y="3924700"/>
            <a:ext cx="336023" cy="28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2995" y="4671539"/>
            <a:ext cx="270685" cy="28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2995" y="5418379"/>
            <a:ext cx="270685" cy="28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5659" y="6174554"/>
            <a:ext cx="336023" cy="28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0000"/>
            <a:ext cx="11520000" cy="543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42542" y="4578295"/>
            <a:ext cx="1066314" cy="4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512310" y="3495040"/>
            <a:ext cx="3168015" cy="88455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991995" y="5589270"/>
            <a:ext cx="1440000" cy="82408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21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1336675"/>
            <a:ext cx="149479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2965" y="2280310"/>
            <a:ext cx="1180561" cy="44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59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6855" y="1919605"/>
            <a:ext cx="39370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4948" y="4208437"/>
            <a:ext cx="276099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1280"/>
            <a:ext cx="11520000" cy="36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296" y="1209893"/>
            <a:ext cx="295140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337" y="3505559"/>
            <a:ext cx="266578" cy="2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340485"/>
            <a:ext cx="10759440" cy="535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16"/>
          <a:stretch>
            <a:fillRect/>
          </a:stretch>
        </p:blipFill>
        <p:spPr>
          <a:xfrm>
            <a:off x="479425" y="692150"/>
            <a:ext cx="6698615" cy="633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59560" y="4364990"/>
            <a:ext cx="9377045" cy="6845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59560" y="5949315"/>
            <a:ext cx="9377045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52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1916430"/>
            <a:ext cx="10088880" cy="6845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3644900"/>
            <a:ext cx="10088880" cy="68453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5373370"/>
            <a:ext cx="10088880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526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