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24" r:id="rId4"/>
    <p:sldId id="333" r:id="rId5"/>
    <p:sldId id="332" r:id="rId6"/>
    <p:sldId id="331" r:id="rId7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" y="1844675"/>
            <a:ext cx="11520000" cy="6809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525" y="3212465"/>
            <a:ext cx="76009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533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86200" y="3127375"/>
            <a:ext cx="31470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86200" y="4218940"/>
            <a:ext cx="22472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585335" y="2132330"/>
            <a:ext cx="173926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8728075" y="2132330"/>
            <a:ext cx="1728000" cy="80631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910965" y="5362575"/>
            <a:ext cx="6732270" cy="95186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9525"/>
            <a:ext cx="11520000" cy="482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4313" y="3122639"/>
            <a:ext cx="276099" cy="29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6231" y="4524915"/>
            <a:ext cx="342743" cy="29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430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337" y="1171452"/>
            <a:ext cx="266578" cy="2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296" y="2573891"/>
            <a:ext cx="295140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734" y="3985870"/>
            <a:ext cx="342743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764745"/>
            <a:ext cx="97379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2440" y="2743200"/>
            <a:ext cx="126365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7438" y="3576269"/>
            <a:ext cx="692119" cy="37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2350" y="5308297"/>
            <a:ext cx="788693" cy="25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2002" y="6113891"/>
            <a:ext cx="498969" cy="26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503930" y="4293235"/>
            <a:ext cx="1388110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7135"/>
            <a:ext cx="11520000" cy="438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2420620"/>
            <a:ext cx="10097770" cy="10280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805" y="4149090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9525"/>
            <a:ext cx="11520000" cy="198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5340" y="1710055"/>
            <a:ext cx="10097770" cy="102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412875"/>
            <a:ext cx="9263380" cy="537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8133715" cy="90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249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6370" y="1635135"/>
            <a:ext cx="1428099" cy="30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114" y="2495163"/>
            <a:ext cx="790214" cy="30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500"/>
            <a:ext cx="10929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