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060575"/>
            <a:ext cx="11520000" cy="731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3429000"/>
            <a:ext cx="76009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42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06006" y="3235646"/>
            <a:ext cx="742611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0006" y="5028393"/>
            <a:ext cx="656925" cy="4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038600" y="1061720"/>
            <a:ext cx="134175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6144260" y="1976120"/>
            <a:ext cx="2129790" cy="89154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5812155" y="4013835"/>
            <a:ext cx="197421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40" y="836500"/>
            <a:ext cx="10696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35257" y="3048481"/>
            <a:ext cx="31823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1777" y="3791707"/>
            <a:ext cx="274039" cy="28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0617" y="4534933"/>
            <a:ext cx="25635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0617" y="5278158"/>
            <a:ext cx="25635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1777" y="6021384"/>
            <a:ext cx="274039" cy="28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546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6545" y="3485738"/>
            <a:ext cx="885421" cy="4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2425" y="4567555"/>
            <a:ext cx="5238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6132" y="5734731"/>
            <a:ext cx="380826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08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44274" y="2527476"/>
            <a:ext cx="885421" cy="23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443605" y="1254760"/>
            <a:ext cx="1153795" cy="81724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9"/>
          <a:stretch>
            <a:fillRect/>
          </a:stretch>
        </p:blipFill>
        <p:spPr>
          <a:xfrm>
            <a:off x="335280" y="764335"/>
            <a:ext cx="11520170" cy="475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4793" y="1758235"/>
            <a:ext cx="295140" cy="30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320" y="4167505"/>
            <a:ext cx="2857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717370"/>
            <a:ext cx="11520000" cy="295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764" y="2869879"/>
            <a:ext cx="333223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326" y="4356851"/>
            <a:ext cx="295140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0"/>
          <a:stretch>
            <a:fillRect/>
          </a:stretch>
        </p:blipFill>
        <p:spPr>
          <a:xfrm>
            <a:off x="479425" y="1205230"/>
            <a:ext cx="10657295" cy="148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45847" y="1453746"/>
            <a:ext cx="266578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496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0816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2636520"/>
            <a:ext cx="9430385" cy="9601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5516880"/>
            <a:ext cx="9430385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900000"/>
            <a:ext cx="11520000" cy="6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96"/>
          <a:stretch>
            <a:fillRect/>
          </a:stretch>
        </p:blipFill>
        <p:spPr>
          <a:xfrm>
            <a:off x="2279650" y="1700530"/>
            <a:ext cx="4896575" cy="330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