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33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BCF3EE-2FBC-076B-0D9E-CDAB00371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669" y="3016229"/>
            <a:ext cx="8966661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F9BBB-4A21-BD1A-D8CC-0B545E122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0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35E73-AB86-DE0C-FAF9-2D5A936756F0}"/>
              </a:ext>
            </a:extLst>
          </p:cNvPr>
          <p:cNvSpPr/>
          <p:nvPr/>
        </p:nvSpPr>
        <p:spPr bwMode="white">
          <a:xfrm>
            <a:off x="1918730" y="3522857"/>
            <a:ext cx="436680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137264-2E53-7F6A-55C5-90FBB1E4CBC7}"/>
              </a:ext>
            </a:extLst>
          </p:cNvPr>
          <p:cNvSpPr/>
          <p:nvPr/>
        </p:nvSpPr>
        <p:spPr bwMode="white">
          <a:xfrm>
            <a:off x="6328344" y="3522857"/>
            <a:ext cx="436680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48DB3-690F-F7EC-E3DE-CEFA26EB6C4A}"/>
              </a:ext>
            </a:extLst>
          </p:cNvPr>
          <p:cNvSpPr/>
          <p:nvPr/>
        </p:nvSpPr>
        <p:spPr bwMode="white">
          <a:xfrm>
            <a:off x="8520308" y="3522857"/>
            <a:ext cx="445242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2277C-5381-CF6E-91A1-EEBD04D684A1}"/>
              </a:ext>
            </a:extLst>
          </p:cNvPr>
          <p:cNvSpPr/>
          <p:nvPr/>
        </p:nvSpPr>
        <p:spPr bwMode="white">
          <a:xfrm>
            <a:off x="1533424" y="4842857"/>
            <a:ext cx="445242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9CE36-8018-6CB1-33D2-BF2C7F55E676}"/>
              </a:ext>
            </a:extLst>
          </p:cNvPr>
          <p:cNvSpPr/>
          <p:nvPr/>
        </p:nvSpPr>
        <p:spPr bwMode="white">
          <a:xfrm>
            <a:off x="1644734" y="5665714"/>
            <a:ext cx="248308" cy="1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3A3F35-274A-E82C-5808-E1A6EEE67F33}"/>
              </a:ext>
            </a:extLst>
          </p:cNvPr>
          <p:cNvSpPr/>
          <p:nvPr/>
        </p:nvSpPr>
        <p:spPr bwMode="white">
          <a:xfrm>
            <a:off x="1533424" y="6162857"/>
            <a:ext cx="445242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3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D443218-961C-AA73-CC54-C78831179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883" y="900000"/>
            <a:ext cx="9433048" cy="567406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56789CC-2B89-C897-11CD-9E103FEDAAAE}"/>
              </a:ext>
            </a:extLst>
          </p:cNvPr>
          <p:cNvCxnSpPr>
            <a:cxnSpLocks/>
          </p:cNvCxnSpPr>
          <p:nvPr/>
        </p:nvCxnSpPr>
        <p:spPr>
          <a:xfrm>
            <a:off x="3431704" y="2996952"/>
            <a:ext cx="2880320" cy="165618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8068D92-ADD3-0167-3907-5CE5051775D2}"/>
              </a:ext>
            </a:extLst>
          </p:cNvPr>
          <p:cNvCxnSpPr>
            <a:cxnSpLocks/>
          </p:cNvCxnSpPr>
          <p:nvPr/>
        </p:nvCxnSpPr>
        <p:spPr>
          <a:xfrm>
            <a:off x="4583832" y="3868012"/>
            <a:ext cx="1656184" cy="157721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94FCA88-8762-D978-E397-20301E43ACD7}"/>
              </a:ext>
            </a:extLst>
          </p:cNvPr>
          <p:cNvCxnSpPr>
            <a:cxnSpLocks/>
          </p:cNvCxnSpPr>
          <p:nvPr/>
        </p:nvCxnSpPr>
        <p:spPr>
          <a:xfrm>
            <a:off x="3659133" y="4690226"/>
            <a:ext cx="2608000" cy="157721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B91A00-FD4D-10AD-22F4-CA5F43F22AF0}"/>
              </a:ext>
            </a:extLst>
          </p:cNvPr>
          <p:cNvCxnSpPr>
            <a:cxnSpLocks/>
          </p:cNvCxnSpPr>
          <p:nvPr/>
        </p:nvCxnSpPr>
        <p:spPr>
          <a:xfrm flipV="1">
            <a:off x="3863752" y="2959862"/>
            <a:ext cx="2403381" cy="248536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6BAF73B-A6E6-6ED5-7F34-C452F4CE0CC4}"/>
              </a:ext>
            </a:extLst>
          </p:cNvPr>
          <p:cNvCxnSpPr>
            <a:cxnSpLocks/>
          </p:cNvCxnSpPr>
          <p:nvPr/>
        </p:nvCxnSpPr>
        <p:spPr>
          <a:xfrm flipV="1">
            <a:off x="3431704" y="3868012"/>
            <a:ext cx="2862546" cy="2537677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32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E99B9-3B7E-8254-8F2F-D2C22455B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E325C-BC2C-47DF-2744-E336746E2D1B}"/>
              </a:ext>
            </a:extLst>
          </p:cNvPr>
          <p:cNvSpPr/>
          <p:nvPr/>
        </p:nvSpPr>
        <p:spPr bwMode="white">
          <a:xfrm>
            <a:off x="4615238" y="2723045"/>
            <a:ext cx="495238" cy="42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6025B-5E64-482A-BA17-7FC503D55F0D}"/>
              </a:ext>
            </a:extLst>
          </p:cNvPr>
          <p:cNvSpPr/>
          <p:nvPr/>
        </p:nvSpPr>
        <p:spPr bwMode="white">
          <a:xfrm>
            <a:off x="9920000" y="2723045"/>
            <a:ext cx="485714" cy="42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41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BFA82-A193-105B-8ACD-C4F5E8A610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720000" y="900000"/>
            <a:ext cx="9861281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D9C3D-76A0-FF4D-1851-6178FD84E124}"/>
              </a:ext>
            </a:extLst>
          </p:cNvPr>
          <p:cNvSpPr/>
          <p:nvPr/>
        </p:nvSpPr>
        <p:spPr bwMode="white">
          <a:xfrm>
            <a:off x="4302758" y="3153534"/>
            <a:ext cx="452192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E6CF49-DB2E-D438-B868-6797F5C21880}"/>
              </a:ext>
            </a:extLst>
          </p:cNvPr>
          <p:cNvSpPr/>
          <p:nvPr/>
        </p:nvSpPr>
        <p:spPr bwMode="white">
          <a:xfrm>
            <a:off x="9146439" y="3153534"/>
            <a:ext cx="452192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5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BFA82-A193-105B-8ACD-C4F5E8A610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7"/>
          <a:stretch/>
        </p:blipFill>
        <p:spPr>
          <a:xfrm>
            <a:off x="720000" y="908720"/>
            <a:ext cx="9861281" cy="279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DEC4CF-1F55-3CA1-0806-2FA8048BEECA}"/>
              </a:ext>
            </a:extLst>
          </p:cNvPr>
          <p:cNvSpPr/>
          <p:nvPr/>
        </p:nvSpPr>
        <p:spPr bwMode="white">
          <a:xfrm>
            <a:off x="1920050" y="1845678"/>
            <a:ext cx="295664" cy="30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5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9FF7C-A129-CF3C-C31A-B746509C3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D9E7A-358B-253B-19D8-C9DF573FCCB7}"/>
              </a:ext>
            </a:extLst>
          </p:cNvPr>
          <p:cNvSpPr/>
          <p:nvPr/>
        </p:nvSpPr>
        <p:spPr bwMode="white">
          <a:xfrm>
            <a:off x="1186666" y="1090702"/>
            <a:ext cx="380952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CE003-0CB7-A87B-4013-7681F7DD8962}"/>
              </a:ext>
            </a:extLst>
          </p:cNvPr>
          <p:cNvSpPr/>
          <p:nvPr/>
        </p:nvSpPr>
        <p:spPr bwMode="white">
          <a:xfrm>
            <a:off x="1234285" y="3321924"/>
            <a:ext cx="295238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0ECA8-03D0-B7B7-9486-38D71DFA3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6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BC0DA-82CB-6256-C8DD-9F1E063FFC8C}"/>
              </a:ext>
            </a:extLst>
          </p:cNvPr>
          <p:cNvSpPr/>
          <p:nvPr/>
        </p:nvSpPr>
        <p:spPr bwMode="white">
          <a:xfrm>
            <a:off x="1196190" y="966831"/>
            <a:ext cx="371428" cy="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A28D5-A734-94BC-4105-6021484B982D}"/>
              </a:ext>
            </a:extLst>
          </p:cNvPr>
          <p:cNvSpPr/>
          <p:nvPr/>
        </p:nvSpPr>
        <p:spPr bwMode="white">
          <a:xfrm>
            <a:off x="1215238" y="2427580"/>
            <a:ext cx="323809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38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19B12-DD83-AEE0-25FF-E3E9DA794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25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774B3-5713-8760-67D8-C6A357371D8E}"/>
              </a:ext>
            </a:extLst>
          </p:cNvPr>
          <p:cNvSpPr/>
          <p:nvPr/>
        </p:nvSpPr>
        <p:spPr bwMode="white">
          <a:xfrm>
            <a:off x="6248442" y="2766122"/>
            <a:ext cx="572667" cy="33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83B1D7-367A-8A97-09DB-EB6006C81991}"/>
              </a:ext>
            </a:extLst>
          </p:cNvPr>
          <p:cNvSpPr/>
          <p:nvPr/>
        </p:nvSpPr>
        <p:spPr bwMode="white">
          <a:xfrm>
            <a:off x="2871173" y="4044489"/>
            <a:ext cx="697479" cy="33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2D93C8-812A-4BED-AD5F-1198BD506AAD}"/>
              </a:ext>
            </a:extLst>
          </p:cNvPr>
          <p:cNvSpPr/>
          <p:nvPr/>
        </p:nvSpPr>
        <p:spPr bwMode="white">
          <a:xfrm>
            <a:off x="3215680" y="5462449"/>
            <a:ext cx="432048" cy="4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878E28-5C3E-AA50-91C7-96FB7A638E2A}"/>
              </a:ext>
            </a:extLst>
          </p:cNvPr>
          <p:cNvSpPr/>
          <p:nvPr/>
        </p:nvSpPr>
        <p:spPr bwMode="white">
          <a:xfrm>
            <a:off x="5044372" y="6329387"/>
            <a:ext cx="323043" cy="1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CAE78F-CC9D-AF91-4DC4-A20260E44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529" y="4747003"/>
            <a:ext cx="1205907" cy="72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4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89AA1-9A70-735C-A351-B4AC779AC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0343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2024-01-17T05:50:01Z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