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324" r:id="rId2"/>
    <p:sldId id="333" r:id="rId3"/>
    <p:sldId id="332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37" autoAdjust="0"/>
    <p:restoredTop sz="89107" autoAdjust="0"/>
  </p:normalViewPr>
  <p:slideViewPr>
    <p:cSldViewPr showGuides="1">
      <p:cViewPr varScale="1">
        <p:scale>
          <a:sx n="92" d="100"/>
          <a:sy n="92" d="100"/>
        </p:scale>
        <p:origin x="68" y="1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C3AC7-A87E-44BB-90A4-2672F6F2272A}" type="datetimeFigureOut">
              <a:rPr lang="zh-CN" altLang="en-US" smtClean="0"/>
              <a:t>2024/1/17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B3E31B-1AEA-462A-ACA0-A1576A4428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9285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4B3E31B-1AEA-462A-ACA0-A1576A44283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14434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431E306-8B0F-09EB-A523-74C9737D93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2156951"/>
            <a:ext cx="10800000" cy="2544098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8086EE-96E4-4F09-D0B6-95EE1AA35D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64010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8341F7-2A30-1E9A-56A2-5F7D5D651096}"/>
              </a:ext>
            </a:extLst>
          </p:cNvPr>
          <p:cNvSpPr/>
          <p:nvPr/>
        </p:nvSpPr>
        <p:spPr bwMode="white">
          <a:xfrm>
            <a:off x="3976992" y="2362588"/>
            <a:ext cx="812836" cy="25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DFBF5F-E72C-BB8F-4440-3E6B763ADBCA}"/>
              </a:ext>
            </a:extLst>
          </p:cNvPr>
          <p:cNvSpPr/>
          <p:nvPr/>
        </p:nvSpPr>
        <p:spPr bwMode="white">
          <a:xfrm>
            <a:off x="3807651" y="3051529"/>
            <a:ext cx="248366" cy="12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99319F-4F1A-8D14-7C37-1421C4F2B694}"/>
              </a:ext>
            </a:extLst>
          </p:cNvPr>
          <p:cNvSpPr/>
          <p:nvPr/>
        </p:nvSpPr>
        <p:spPr bwMode="white">
          <a:xfrm>
            <a:off x="5630889" y="3497647"/>
            <a:ext cx="626561" cy="25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9889A1-F1F7-3AC0-C5D3-627E475F4FDE}"/>
              </a:ext>
            </a:extLst>
          </p:cNvPr>
          <p:cNvSpPr/>
          <p:nvPr/>
        </p:nvSpPr>
        <p:spPr bwMode="white">
          <a:xfrm>
            <a:off x="1703511" y="3501008"/>
            <a:ext cx="348637" cy="288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5C28A7-537F-7540-8C03-E132DCAA430F}"/>
              </a:ext>
            </a:extLst>
          </p:cNvPr>
          <p:cNvSpPr/>
          <p:nvPr/>
        </p:nvSpPr>
        <p:spPr bwMode="white">
          <a:xfrm>
            <a:off x="4044728" y="4062352"/>
            <a:ext cx="620917" cy="25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405DA14-A2BD-59DE-E6C4-BCA98428DA59}"/>
              </a:ext>
            </a:extLst>
          </p:cNvPr>
          <p:cNvSpPr/>
          <p:nvPr/>
        </p:nvSpPr>
        <p:spPr bwMode="white">
          <a:xfrm>
            <a:off x="2052149" y="4632705"/>
            <a:ext cx="699942" cy="25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3619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DDA57-CF5D-C247-C5F8-5AE340EC3AA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2312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333DA043-772E-2832-0D47-95B085A83F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75519" y="5163753"/>
            <a:ext cx="2736305" cy="9295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2BD772F-9798-F786-7ECE-4A87F1C4226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1904" y="5163752"/>
            <a:ext cx="2736305" cy="9295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1A039A89-5CEF-311F-6C3E-22AE3746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84097" y="5163752"/>
            <a:ext cx="2736305" cy="92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739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27504-5510-E878-BC7E-2A11DBF114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133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9AAF8A7B-0723-0D30-5EEF-9A88125F4E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0023" y="3089728"/>
            <a:ext cx="2736305" cy="929543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4AD4497-585A-CE7B-7332-12711B1A322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70261" y="3089727"/>
            <a:ext cx="2736305" cy="92954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F6F120ED-A893-FB57-B770-5DFB599480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2786" y="3097462"/>
            <a:ext cx="2736305" cy="92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162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CDFDBD-9730-A369-90D3-7A6D61F757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55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C417C1-FA88-46DA-0729-D599FCC0C732}"/>
              </a:ext>
            </a:extLst>
          </p:cNvPr>
          <p:cNvSpPr/>
          <p:nvPr/>
        </p:nvSpPr>
        <p:spPr bwMode="white">
          <a:xfrm>
            <a:off x="2053333" y="1815802"/>
            <a:ext cx="323809" cy="343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AC8741-7A89-8AB1-EF30-4A97B340CAFE}"/>
              </a:ext>
            </a:extLst>
          </p:cNvPr>
          <p:cNvSpPr/>
          <p:nvPr/>
        </p:nvSpPr>
        <p:spPr bwMode="white">
          <a:xfrm>
            <a:off x="2024761" y="2559892"/>
            <a:ext cx="371428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357743-5C31-AEFF-C142-40B88B3C1D10}"/>
              </a:ext>
            </a:extLst>
          </p:cNvPr>
          <p:cNvSpPr/>
          <p:nvPr/>
        </p:nvSpPr>
        <p:spPr bwMode="white">
          <a:xfrm>
            <a:off x="2072380" y="3294443"/>
            <a:ext cx="295238" cy="333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356C13-F091-49DE-3D92-52E72CB4205A}"/>
              </a:ext>
            </a:extLst>
          </p:cNvPr>
          <p:cNvSpPr/>
          <p:nvPr/>
        </p:nvSpPr>
        <p:spPr bwMode="white">
          <a:xfrm>
            <a:off x="2072380" y="4038533"/>
            <a:ext cx="295238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66D9AD-23FD-DB45-E2A9-EDCD20A0038A}"/>
              </a:ext>
            </a:extLst>
          </p:cNvPr>
          <p:cNvSpPr/>
          <p:nvPr/>
        </p:nvSpPr>
        <p:spPr bwMode="white">
          <a:xfrm>
            <a:off x="2024761" y="4773083"/>
            <a:ext cx="380952" cy="324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78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949E7F-0876-5DE8-4EAE-CCC48DC02C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5158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C846F1-DF63-91E5-01EF-6B6A7A3C4BA2}"/>
              </a:ext>
            </a:extLst>
          </p:cNvPr>
          <p:cNvSpPr/>
          <p:nvPr/>
        </p:nvSpPr>
        <p:spPr bwMode="white">
          <a:xfrm>
            <a:off x="2072380" y="1843908"/>
            <a:ext cx="295238" cy="324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9F64C8-62C2-3204-7590-7AF7ADD1084D}"/>
              </a:ext>
            </a:extLst>
          </p:cNvPr>
          <p:cNvSpPr/>
          <p:nvPr/>
        </p:nvSpPr>
        <p:spPr bwMode="white">
          <a:xfrm>
            <a:off x="2024761" y="3312210"/>
            <a:ext cx="380952" cy="33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4AC02B-A85F-EA1E-DAD1-A6BE2E385EEA}"/>
              </a:ext>
            </a:extLst>
          </p:cNvPr>
          <p:cNvSpPr/>
          <p:nvPr/>
        </p:nvSpPr>
        <p:spPr bwMode="white">
          <a:xfrm>
            <a:off x="2053333" y="4780511"/>
            <a:ext cx="323809" cy="343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23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1370B-DAD5-9CB2-490B-F1F0560472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2120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81ABB9-85B4-A617-4853-4F1022F81B2E}"/>
              </a:ext>
            </a:extLst>
          </p:cNvPr>
          <p:cNvSpPr/>
          <p:nvPr/>
        </p:nvSpPr>
        <p:spPr bwMode="white">
          <a:xfrm>
            <a:off x="1224761" y="1100599"/>
            <a:ext cx="323809" cy="334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174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F04A1F-6CFF-E48B-2682-662BFDA04A8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3762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0ADA36-100B-62C4-812A-817A0B7D8A79}"/>
              </a:ext>
            </a:extLst>
          </p:cNvPr>
          <p:cNvSpPr/>
          <p:nvPr/>
        </p:nvSpPr>
        <p:spPr bwMode="white">
          <a:xfrm>
            <a:off x="2024761" y="3970077"/>
            <a:ext cx="323809" cy="333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902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251108-CB6D-677F-C1C8-FB1B209A11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4481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A1AE5-57BB-8D76-09AB-92EC419145E5}"/>
              </a:ext>
            </a:extLst>
          </p:cNvPr>
          <p:cNvSpPr/>
          <p:nvPr/>
        </p:nvSpPr>
        <p:spPr bwMode="white">
          <a:xfrm>
            <a:off x="1186666" y="1615076"/>
            <a:ext cx="371428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314C6-1122-E99D-F6A5-D1839B8C880E}"/>
              </a:ext>
            </a:extLst>
          </p:cNvPr>
          <p:cNvSpPr/>
          <p:nvPr/>
        </p:nvSpPr>
        <p:spPr bwMode="white">
          <a:xfrm>
            <a:off x="1234285" y="3846114"/>
            <a:ext cx="295238" cy="32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584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2A8C78-4D22-A616-1B5C-996AF8E1C3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000"/>
            <a:ext cx="10800000" cy="394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318FBE-D012-6920-F7E7-554D14411FBE}"/>
              </a:ext>
            </a:extLst>
          </p:cNvPr>
          <p:cNvSpPr/>
          <p:nvPr/>
        </p:nvSpPr>
        <p:spPr bwMode="white">
          <a:xfrm>
            <a:off x="1224761" y="1910286"/>
            <a:ext cx="323809" cy="31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6287E5-1BC2-9B49-A0E6-54CD53007801}"/>
              </a:ext>
            </a:extLst>
          </p:cNvPr>
          <p:cNvSpPr/>
          <p:nvPr/>
        </p:nvSpPr>
        <p:spPr bwMode="white">
          <a:xfrm>
            <a:off x="1243809" y="3940390"/>
            <a:ext cx="266666" cy="32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1484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10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2024-01-17T05:30:38Z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0803F182AC044BA3913AF2E555CD301E</vt:lpwstr>
  </property>
</Properties>
</file>