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DCF82C5-8B15-C967-F263-34E7EA4DE9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268" y="3003528"/>
            <a:ext cx="9017463" cy="85094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1E89D-183B-4881-5F77-F4E0084AD0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666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99691B-2BDC-BEFD-D444-E9229A3C7601}"/>
              </a:ext>
            </a:extLst>
          </p:cNvPr>
          <p:cNvSpPr/>
          <p:nvPr/>
        </p:nvSpPr>
        <p:spPr bwMode="white">
          <a:xfrm>
            <a:off x="1215238" y="1138695"/>
            <a:ext cx="323809" cy="31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FE9A47-CA26-B0C2-7A05-625267101D97}"/>
              </a:ext>
            </a:extLst>
          </p:cNvPr>
          <p:cNvSpPr/>
          <p:nvPr/>
        </p:nvSpPr>
        <p:spPr bwMode="white">
          <a:xfrm>
            <a:off x="1253333" y="1873876"/>
            <a:ext cx="266666" cy="32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475F68-8173-5622-5498-533A64E7A31E}"/>
              </a:ext>
            </a:extLst>
          </p:cNvPr>
          <p:cNvSpPr/>
          <p:nvPr/>
        </p:nvSpPr>
        <p:spPr bwMode="white">
          <a:xfrm>
            <a:off x="1215238" y="2618605"/>
            <a:ext cx="323809" cy="32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C01F80-7D2F-20EE-968D-AF88EA592E32}"/>
              </a:ext>
            </a:extLst>
          </p:cNvPr>
          <p:cNvSpPr/>
          <p:nvPr/>
        </p:nvSpPr>
        <p:spPr bwMode="white">
          <a:xfrm>
            <a:off x="1253333" y="3363335"/>
            <a:ext cx="266666" cy="324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473200-E701-FE6D-68A5-46E68C7970E9}"/>
              </a:ext>
            </a:extLst>
          </p:cNvPr>
          <p:cNvSpPr/>
          <p:nvPr/>
        </p:nvSpPr>
        <p:spPr bwMode="white">
          <a:xfrm>
            <a:off x="1215238" y="4108064"/>
            <a:ext cx="323809" cy="315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1530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CBA14-8A77-AF6C-82F0-EFB53C1EBD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928251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6B884C-5B80-170D-DFE0-6409A39E27B8}"/>
              </a:ext>
            </a:extLst>
          </p:cNvPr>
          <p:cNvSpPr/>
          <p:nvPr/>
        </p:nvSpPr>
        <p:spPr bwMode="white">
          <a:xfrm>
            <a:off x="1890547" y="3046685"/>
            <a:ext cx="335611" cy="29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300B0A-9932-7B5D-237C-03F7850B1503}"/>
              </a:ext>
            </a:extLst>
          </p:cNvPr>
          <p:cNvSpPr/>
          <p:nvPr/>
        </p:nvSpPr>
        <p:spPr bwMode="white">
          <a:xfrm>
            <a:off x="1931475" y="3816870"/>
            <a:ext cx="270126" cy="29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BF7049-A39B-3DEF-E6EF-86A0CB382678}"/>
              </a:ext>
            </a:extLst>
          </p:cNvPr>
          <p:cNvSpPr/>
          <p:nvPr/>
        </p:nvSpPr>
        <p:spPr bwMode="white">
          <a:xfrm>
            <a:off x="1915103" y="4587055"/>
            <a:ext cx="286497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DE41AB4-495A-F87A-29E3-E4422BEAFDAA}"/>
              </a:ext>
            </a:extLst>
          </p:cNvPr>
          <p:cNvSpPr/>
          <p:nvPr/>
        </p:nvSpPr>
        <p:spPr bwMode="white">
          <a:xfrm>
            <a:off x="1890547" y="5365433"/>
            <a:ext cx="335611" cy="286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D3C3C6-063D-0A32-7A9B-11999146F105}"/>
              </a:ext>
            </a:extLst>
          </p:cNvPr>
          <p:cNvSpPr/>
          <p:nvPr/>
        </p:nvSpPr>
        <p:spPr bwMode="white">
          <a:xfrm>
            <a:off x="1915103" y="6119231"/>
            <a:ext cx="286497" cy="311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2487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2871D-6883-EB7C-B94E-5A1A7DF1571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816775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0C782D-ED7E-0BDC-8E2E-E345E696FDA6}"/>
              </a:ext>
            </a:extLst>
          </p:cNvPr>
          <p:cNvSpPr/>
          <p:nvPr/>
        </p:nvSpPr>
        <p:spPr bwMode="white">
          <a:xfrm>
            <a:off x="1771581" y="4115219"/>
            <a:ext cx="252091" cy="266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B369C7-41DC-96F4-1B2C-007114CC17FB}"/>
              </a:ext>
            </a:extLst>
          </p:cNvPr>
          <p:cNvSpPr/>
          <p:nvPr/>
        </p:nvSpPr>
        <p:spPr bwMode="white">
          <a:xfrm>
            <a:off x="1749973" y="4792866"/>
            <a:ext cx="295307" cy="25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E1A1EA-0531-5F21-14F5-78E81842E71E}"/>
              </a:ext>
            </a:extLst>
          </p:cNvPr>
          <p:cNvSpPr/>
          <p:nvPr/>
        </p:nvSpPr>
        <p:spPr bwMode="white">
          <a:xfrm>
            <a:off x="1778783" y="5470513"/>
            <a:ext cx="259293" cy="25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195320-3DEB-C242-B955-312E51CFE37F}"/>
              </a:ext>
            </a:extLst>
          </p:cNvPr>
          <p:cNvSpPr/>
          <p:nvPr/>
        </p:nvSpPr>
        <p:spPr bwMode="white">
          <a:xfrm>
            <a:off x="1785986" y="6148160"/>
            <a:ext cx="237686" cy="25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6558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4B375A-DFFD-8D8E-DB6D-287A437906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508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884922-1E98-2376-7A65-F615D12170FD}"/>
              </a:ext>
            </a:extLst>
          </p:cNvPr>
          <p:cNvSpPr/>
          <p:nvPr/>
        </p:nvSpPr>
        <p:spPr bwMode="white">
          <a:xfrm>
            <a:off x="2110476" y="2062944"/>
            <a:ext cx="333333" cy="352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A45E0B-939F-F29F-9576-0A69FFC338CE}"/>
              </a:ext>
            </a:extLst>
          </p:cNvPr>
          <p:cNvSpPr/>
          <p:nvPr/>
        </p:nvSpPr>
        <p:spPr bwMode="white">
          <a:xfrm>
            <a:off x="2081904" y="3864556"/>
            <a:ext cx="390476" cy="343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67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D4711-3ED2-3792-A96E-AA6E1225FA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3420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AB411E-74FD-6860-2653-3C0834ACB30E}"/>
              </a:ext>
            </a:extLst>
          </p:cNvPr>
          <p:cNvSpPr/>
          <p:nvPr/>
        </p:nvSpPr>
        <p:spPr bwMode="white">
          <a:xfrm>
            <a:off x="1272380" y="1148264"/>
            <a:ext cx="304761" cy="34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B08874-35C9-5957-058D-C04EC14143E4}"/>
              </a:ext>
            </a:extLst>
          </p:cNvPr>
          <p:cNvSpPr/>
          <p:nvPr/>
        </p:nvSpPr>
        <p:spPr bwMode="white">
          <a:xfrm>
            <a:off x="1272380" y="2943406"/>
            <a:ext cx="304761" cy="343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300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31CDA6-EB40-13F0-DB56-FA6F7D4420C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42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750186-427F-5A7C-DC8B-83CF0B1A3463}"/>
              </a:ext>
            </a:extLst>
          </p:cNvPr>
          <p:cNvSpPr/>
          <p:nvPr/>
        </p:nvSpPr>
        <p:spPr bwMode="white">
          <a:xfrm>
            <a:off x="2005714" y="1814285"/>
            <a:ext cx="371428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6DD767-A3EB-4D02-C3D8-C0CCEB8297BB}"/>
              </a:ext>
            </a:extLst>
          </p:cNvPr>
          <p:cNvSpPr/>
          <p:nvPr/>
        </p:nvSpPr>
        <p:spPr bwMode="white">
          <a:xfrm>
            <a:off x="2043809" y="4042857"/>
            <a:ext cx="304761" cy="32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959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5E67CF-D3E0-DE63-0FE1-01F9C042D7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36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82DD0D-5513-5C0E-ECA2-5AEE594AC3D2}"/>
              </a:ext>
            </a:extLst>
          </p:cNvPr>
          <p:cNvSpPr/>
          <p:nvPr/>
        </p:nvSpPr>
        <p:spPr bwMode="white">
          <a:xfrm>
            <a:off x="1186666" y="1119395"/>
            <a:ext cx="371428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150542-DDA5-078D-FC85-0384E5D1F62C}"/>
              </a:ext>
            </a:extLst>
          </p:cNvPr>
          <p:cNvSpPr/>
          <p:nvPr/>
        </p:nvSpPr>
        <p:spPr bwMode="white">
          <a:xfrm>
            <a:off x="1234285" y="3351502"/>
            <a:ext cx="295238" cy="324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14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2FC826-7446-13B4-63E5-109A19EBB4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041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BB5187-CBBA-73FB-B965-4FD9F56815AC}"/>
              </a:ext>
            </a:extLst>
          </p:cNvPr>
          <p:cNvSpPr/>
          <p:nvPr/>
        </p:nvSpPr>
        <p:spPr bwMode="white">
          <a:xfrm>
            <a:off x="1186666" y="1081153"/>
            <a:ext cx="371428" cy="324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F1A78-5959-BB71-C1BC-A301AFB6DF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646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962955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2024-01-17T05:46:29Z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