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1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6A48A35-8D7F-3F9C-9C1E-56420F6232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060848"/>
            <a:ext cx="10800000" cy="246841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5E0315-828A-1442-010F-40BB15D854D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60164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7051D3-67A1-BE3F-C7CE-0452E78223A9}"/>
              </a:ext>
            </a:extLst>
          </p:cNvPr>
          <p:cNvSpPr/>
          <p:nvPr/>
        </p:nvSpPr>
        <p:spPr bwMode="white">
          <a:xfrm>
            <a:off x="2277939" y="6134823"/>
            <a:ext cx="287880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366763-14B1-CB04-7E00-D73C530E7CED}"/>
              </a:ext>
            </a:extLst>
          </p:cNvPr>
          <p:cNvSpPr/>
          <p:nvPr/>
        </p:nvSpPr>
        <p:spPr bwMode="white">
          <a:xfrm>
            <a:off x="4047555" y="6134823"/>
            <a:ext cx="321748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0FEACF-E612-C907-F24F-819EBD726B95}"/>
              </a:ext>
            </a:extLst>
          </p:cNvPr>
          <p:cNvSpPr/>
          <p:nvPr/>
        </p:nvSpPr>
        <p:spPr bwMode="white">
          <a:xfrm>
            <a:off x="5876440" y="6134823"/>
            <a:ext cx="262478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8EC8EFB-AB45-D4FB-1798-0A59BE005399}"/>
              </a:ext>
            </a:extLst>
          </p:cNvPr>
          <p:cNvSpPr/>
          <p:nvPr/>
        </p:nvSpPr>
        <p:spPr bwMode="white">
          <a:xfrm>
            <a:off x="7654523" y="6134823"/>
            <a:ext cx="287880" cy="296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1A08D87-EB0B-C863-6AD9-FFFF6F833A1B}"/>
              </a:ext>
            </a:extLst>
          </p:cNvPr>
          <p:cNvSpPr/>
          <p:nvPr/>
        </p:nvSpPr>
        <p:spPr bwMode="white">
          <a:xfrm>
            <a:off x="9466474" y="6134823"/>
            <a:ext cx="245544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1725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31A20-9CCE-66B3-F1D6-D9E316316D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7104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3FE6C2-1B2A-0552-137A-5EFBA4C85D42}"/>
              </a:ext>
            </a:extLst>
          </p:cNvPr>
          <p:cNvSpPr/>
          <p:nvPr/>
        </p:nvSpPr>
        <p:spPr bwMode="white">
          <a:xfrm>
            <a:off x="2005714" y="1920269"/>
            <a:ext cx="380952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9085A2-2533-5C7C-E1AA-D10BE55BD1D0}"/>
              </a:ext>
            </a:extLst>
          </p:cNvPr>
          <p:cNvSpPr/>
          <p:nvPr/>
        </p:nvSpPr>
        <p:spPr bwMode="white">
          <a:xfrm>
            <a:off x="2053333" y="2702157"/>
            <a:ext cx="304761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54E73F-9447-63AF-60E9-184C314FB4DB}"/>
              </a:ext>
            </a:extLst>
          </p:cNvPr>
          <p:cNvSpPr/>
          <p:nvPr/>
        </p:nvSpPr>
        <p:spPr bwMode="white">
          <a:xfrm>
            <a:off x="2053333" y="3484046"/>
            <a:ext cx="304761" cy="324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E9FBD-D2EB-57C0-DC92-CCF56428D1D8}"/>
              </a:ext>
            </a:extLst>
          </p:cNvPr>
          <p:cNvSpPr/>
          <p:nvPr/>
        </p:nvSpPr>
        <p:spPr bwMode="white">
          <a:xfrm>
            <a:off x="2034285" y="4256399"/>
            <a:ext cx="323809" cy="33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9488AA-4AC2-6A5B-353B-5391C8CE5939}"/>
              </a:ext>
            </a:extLst>
          </p:cNvPr>
          <p:cNvSpPr/>
          <p:nvPr/>
        </p:nvSpPr>
        <p:spPr bwMode="white">
          <a:xfrm>
            <a:off x="2034285" y="5028752"/>
            <a:ext cx="323809" cy="343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396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BA3A3-4D42-1E06-28DA-5928587354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26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63079-215A-D959-3E45-55BF66B71A20}"/>
              </a:ext>
            </a:extLst>
          </p:cNvPr>
          <p:cNvSpPr/>
          <p:nvPr/>
        </p:nvSpPr>
        <p:spPr bwMode="white">
          <a:xfrm>
            <a:off x="2053333" y="1938743"/>
            <a:ext cx="304761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3828D8-DF66-F81C-1AD7-ACDD17E87149}"/>
              </a:ext>
            </a:extLst>
          </p:cNvPr>
          <p:cNvSpPr/>
          <p:nvPr/>
        </p:nvSpPr>
        <p:spPr bwMode="white">
          <a:xfrm>
            <a:off x="2053333" y="3492095"/>
            <a:ext cx="295238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1263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DD3578-B5EF-C498-E175-191342813A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046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79723-1300-EB21-DFC2-7FF75A816B91}"/>
              </a:ext>
            </a:extLst>
          </p:cNvPr>
          <p:cNvSpPr/>
          <p:nvPr/>
        </p:nvSpPr>
        <p:spPr bwMode="white">
          <a:xfrm>
            <a:off x="1224761" y="1119505"/>
            <a:ext cx="314285" cy="3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4364DEA-8AD5-E28D-2C7F-D883CFB98629}"/>
              </a:ext>
            </a:extLst>
          </p:cNvPr>
          <p:cNvSpPr/>
          <p:nvPr/>
        </p:nvSpPr>
        <p:spPr bwMode="white">
          <a:xfrm>
            <a:off x="1196190" y="2684675"/>
            <a:ext cx="371428" cy="324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97B0F5-74BC-F832-302D-40781FAF284B}"/>
              </a:ext>
            </a:extLst>
          </p:cNvPr>
          <p:cNvSpPr/>
          <p:nvPr/>
        </p:nvSpPr>
        <p:spPr bwMode="white">
          <a:xfrm>
            <a:off x="1224761" y="4240300"/>
            <a:ext cx="314285" cy="334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0197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A26799-8AE8-ABE7-49D3-45C7285C2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4165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AE46B9-DEFC-ACDC-87FC-D68D2FF707E7}"/>
              </a:ext>
            </a:extLst>
          </p:cNvPr>
          <p:cNvSpPr/>
          <p:nvPr/>
        </p:nvSpPr>
        <p:spPr bwMode="white">
          <a:xfrm>
            <a:off x="1308616" y="4166181"/>
            <a:ext cx="307388" cy="7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CEA26-57DA-B0E1-7FA4-A844B62FA66A}"/>
              </a:ext>
            </a:extLst>
          </p:cNvPr>
          <p:cNvSpPr/>
          <p:nvPr/>
        </p:nvSpPr>
        <p:spPr bwMode="white">
          <a:xfrm>
            <a:off x="1308616" y="4873090"/>
            <a:ext cx="307388" cy="7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0CB8B8-2791-90FA-3CC4-114055B54E44}"/>
              </a:ext>
            </a:extLst>
          </p:cNvPr>
          <p:cNvSpPr/>
          <p:nvPr/>
        </p:nvSpPr>
        <p:spPr bwMode="white">
          <a:xfrm>
            <a:off x="1308616" y="5580000"/>
            <a:ext cx="307388" cy="7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CCFFEB8-7883-358E-F7E8-487F2DD567A6}"/>
              </a:ext>
            </a:extLst>
          </p:cNvPr>
          <p:cNvSpPr/>
          <p:nvPr/>
        </p:nvSpPr>
        <p:spPr bwMode="white">
          <a:xfrm>
            <a:off x="1308616" y="6293454"/>
            <a:ext cx="307388" cy="7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88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FD22C3-109D-0502-504C-B5D1B0F685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78134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7EFEFAC-8B90-2B0D-AB31-16952DC6C7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00486" y="5373216"/>
            <a:ext cx="3835474" cy="647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6497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1B5788-5235-875B-F9D2-1049C3FA0E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4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8B2A77F-788A-CF25-C029-C763823AF35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754" y="1237010"/>
            <a:ext cx="5288334" cy="939219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971B5D49-7384-86F3-B476-02336322B9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754" y="4077072"/>
            <a:ext cx="5288334" cy="939219"/>
          </a:xfrm>
          <a:prstGeom prst="rect">
            <a:avLst/>
          </a:prstGeom>
        </p:spPr>
      </p:pic>
      <p:pic>
        <p:nvPicPr>
          <p:cNvPr id="23" name="图片 22">
            <a:extLst>
              <a:ext uri="{FF2B5EF4-FFF2-40B4-BE49-F238E27FC236}">
                <a16:creationId xmlns:a16="http://schemas.microsoft.com/office/drawing/2014/main" id="{31908BED-8F22-0600-BCEE-D8CC89928C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9754" y="5609756"/>
            <a:ext cx="5288334" cy="93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8383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