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2060" y="11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C17C416-672B-773B-BC81-FC36D660D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348880"/>
            <a:ext cx="10800000" cy="19860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DD7D77-3543-E7C8-51A5-27CC084052E8}"/>
              </a:ext>
            </a:extLst>
          </p:cNvPr>
          <p:cNvSpPr/>
          <p:nvPr/>
        </p:nvSpPr>
        <p:spPr bwMode="white">
          <a:xfrm>
            <a:off x="11309270" y="3162358"/>
            <a:ext cx="403354" cy="127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EE925-5E85-FBED-60C8-DA590D7EF6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91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DAE5678-AAB5-C71B-47F6-6B7AC0D22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129" y="5838282"/>
            <a:ext cx="1541800" cy="7713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B72032B-C69C-7683-3F1B-32950B5B6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833162"/>
            <a:ext cx="1541800" cy="7713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C16A31C-F6BD-3F07-1B84-0B47F4FB0A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279" y="5838242"/>
            <a:ext cx="1541800" cy="77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E0099-4C92-1AE7-5697-E79014D58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67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42B91E4-4999-E1B9-25B5-281D8D705F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12975"/>
            <a:ext cx="1872208" cy="93668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98B45B4-E7A7-7CF5-58F6-2B44265DA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240" y="3212975"/>
            <a:ext cx="1872208" cy="93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2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CCF1A-7F09-F00A-385B-80B39C7FC6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81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487FB-46D5-D522-2F36-73C492C54D14}"/>
              </a:ext>
            </a:extLst>
          </p:cNvPr>
          <p:cNvSpPr/>
          <p:nvPr/>
        </p:nvSpPr>
        <p:spPr bwMode="white">
          <a:xfrm>
            <a:off x="2100952" y="1805836"/>
            <a:ext cx="333333" cy="35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5E4250-8964-89B7-EA75-424A332CC268}"/>
              </a:ext>
            </a:extLst>
          </p:cNvPr>
          <p:cNvSpPr/>
          <p:nvPr/>
        </p:nvSpPr>
        <p:spPr bwMode="white">
          <a:xfrm>
            <a:off x="2072380" y="2597251"/>
            <a:ext cx="390476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85F8A7-D5AC-E9D0-08BA-F9A5CB5528D2}"/>
              </a:ext>
            </a:extLst>
          </p:cNvPr>
          <p:cNvSpPr/>
          <p:nvPr/>
        </p:nvSpPr>
        <p:spPr bwMode="white">
          <a:xfrm>
            <a:off x="2100952" y="3388666"/>
            <a:ext cx="333333" cy="35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850A72-E8E5-E606-3D9A-5F4A15DF2265}"/>
              </a:ext>
            </a:extLst>
          </p:cNvPr>
          <p:cNvSpPr/>
          <p:nvPr/>
        </p:nvSpPr>
        <p:spPr bwMode="white">
          <a:xfrm>
            <a:off x="2120000" y="4180081"/>
            <a:ext cx="304761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70E453-BB50-7DF5-0D82-9DE604CA985E}"/>
              </a:ext>
            </a:extLst>
          </p:cNvPr>
          <p:cNvSpPr/>
          <p:nvPr/>
        </p:nvSpPr>
        <p:spPr bwMode="white">
          <a:xfrm>
            <a:off x="2100952" y="4971496"/>
            <a:ext cx="333333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71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2C400-4242-8703-AEF1-B9CA20A7D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9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6A72DD-C168-E99F-D50F-87C96C731FF4}"/>
              </a:ext>
            </a:extLst>
          </p:cNvPr>
          <p:cNvSpPr/>
          <p:nvPr/>
        </p:nvSpPr>
        <p:spPr bwMode="white">
          <a:xfrm>
            <a:off x="2072380" y="1919198"/>
            <a:ext cx="380952" cy="3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ECE7B7-75FC-99B7-2C41-64493236FAE9}"/>
              </a:ext>
            </a:extLst>
          </p:cNvPr>
          <p:cNvSpPr/>
          <p:nvPr/>
        </p:nvSpPr>
        <p:spPr bwMode="white">
          <a:xfrm>
            <a:off x="2120000" y="3500385"/>
            <a:ext cx="304761" cy="3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B44927-C2AC-FA1E-236C-4C30B892798A}"/>
              </a:ext>
            </a:extLst>
          </p:cNvPr>
          <p:cNvSpPr/>
          <p:nvPr/>
        </p:nvSpPr>
        <p:spPr bwMode="white">
          <a:xfrm>
            <a:off x="2100952" y="5081572"/>
            <a:ext cx="333333" cy="35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60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DA9E5-19F1-B566-28C2-99F5CA8B8E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4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E9C9A-55D9-19B5-A9EA-260B3C63A33A}"/>
              </a:ext>
            </a:extLst>
          </p:cNvPr>
          <p:cNvSpPr/>
          <p:nvPr/>
        </p:nvSpPr>
        <p:spPr bwMode="white">
          <a:xfrm>
            <a:off x="1224761" y="985801"/>
            <a:ext cx="323809" cy="34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964B4E-BEC2-54A3-E86E-741145101FB8}"/>
              </a:ext>
            </a:extLst>
          </p:cNvPr>
          <p:cNvSpPr/>
          <p:nvPr/>
        </p:nvSpPr>
        <p:spPr bwMode="white">
          <a:xfrm>
            <a:off x="1243809" y="3331053"/>
            <a:ext cx="295238" cy="32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01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1541F-C83F-52A9-B0DC-1EE98FFD8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61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6D9E1-0D65-70D6-C558-1AAD4A079CB0}"/>
              </a:ext>
            </a:extLst>
          </p:cNvPr>
          <p:cNvSpPr/>
          <p:nvPr/>
        </p:nvSpPr>
        <p:spPr bwMode="white">
          <a:xfrm>
            <a:off x="1859193" y="4139483"/>
            <a:ext cx="288925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BBDD7F-C015-397E-339E-89BEB26DB099}"/>
              </a:ext>
            </a:extLst>
          </p:cNvPr>
          <p:cNvSpPr/>
          <p:nvPr/>
        </p:nvSpPr>
        <p:spPr bwMode="white">
          <a:xfrm>
            <a:off x="1834428" y="4808866"/>
            <a:ext cx="321946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BF6DD3-7D68-CEC8-49F9-165DBC5E9261}"/>
              </a:ext>
            </a:extLst>
          </p:cNvPr>
          <p:cNvSpPr/>
          <p:nvPr/>
        </p:nvSpPr>
        <p:spPr bwMode="white">
          <a:xfrm>
            <a:off x="1875703" y="5486513"/>
            <a:ext cx="255905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C32872-8C11-0C8F-5E3A-5B87B88C73DA}"/>
              </a:ext>
            </a:extLst>
          </p:cNvPr>
          <p:cNvSpPr/>
          <p:nvPr/>
        </p:nvSpPr>
        <p:spPr bwMode="white">
          <a:xfrm>
            <a:off x="1859193" y="6147632"/>
            <a:ext cx="280670" cy="29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90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4FCB4-2FD7-44DC-C21D-21ECC8C8B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44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2224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A0DB7-9A24-46C2-7EDF-5BCEBEDDF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0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34C15F-85C9-FF1D-E135-E042D7E57758}"/>
              </a:ext>
            </a:extLst>
          </p:cNvPr>
          <p:cNvSpPr/>
          <p:nvPr/>
        </p:nvSpPr>
        <p:spPr bwMode="white">
          <a:xfrm>
            <a:off x="1253333" y="1100275"/>
            <a:ext cx="266666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704C04-A6D2-6CFB-C2D5-BB1CE1E73B15}"/>
              </a:ext>
            </a:extLst>
          </p:cNvPr>
          <p:cNvSpPr/>
          <p:nvPr/>
        </p:nvSpPr>
        <p:spPr bwMode="white">
          <a:xfrm>
            <a:off x="1253333" y="1882304"/>
            <a:ext cx="266666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036E4C-6F29-0AE7-5A5C-AACA339E3F6C}"/>
              </a:ext>
            </a:extLst>
          </p:cNvPr>
          <p:cNvSpPr/>
          <p:nvPr/>
        </p:nvSpPr>
        <p:spPr bwMode="white">
          <a:xfrm>
            <a:off x="1215238" y="2664333"/>
            <a:ext cx="333333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30C1D3-3647-2C88-BAD8-38E82DCAAD2B}"/>
              </a:ext>
            </a:extLst>
          </p:cNvPr>
          <p:cNvSpPr/>
          <p:nvPr/>
        </p:nvSpPr>
        <p:spPr bwMode="white">
          <a:xfrm>
            <a:off x="1215238" y="3436825"/>
            <a:ext cx="333333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75D471-062F-B511-9C80-D9148C9E81BB}"/>
              </a:ext>
            </a:extLst>
          </p:cNvPr>
          <p:cNvSpPr/>
          <p:nvPr/>
        </p:nvSpPr>
        <p:spPr bwMode="white">
          <a:xfrm>
            <a:off x="1215238" y="4209317"/>
            <a:ext cx="333333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62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2024-01-17T06:23:59Z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